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1841" r:id="rId4"/>
    <p:sldId id="1837" r:id="rId5"/>
    <p:sldId id="718" r:id="rId6"/>
    <p:sldId id="1418" r:id="rId7"/>
    <p:sldId id="1294" r:id="rId8"/>
    <p:sldId id="1419" r:id="rId9"/>
    <p:sldId id="659" r:id="rId10"/>
    <p:sldId id="1420" r:id="rId11"/>
    <p:sldId id="1835" r:id="rId12"/>
    <p:sldId id="1838" r:id="rId13"/>
    <p:sldId id="1839" r:id="rId14"/>
    <p:sldId id="1421" r:id="rId15"/>
    <p:sldId id="1836" r:id="rId16"/>
    <p:sldId id="1423" r:id="rId17"/>
    <p:sldId id="1375" r:id="rId18"/>
    <p:sldId id="1438" r:id="rId19"/>
    <p:sldId id="1424" r:id="rId20"/>
    <p:sldId id="1422" r:id="rId21"/>
    <p:sldId id="25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0714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F83D72-F474-4613-AB00-D57CDE1C4085}" v="13" dt="2025-09-23T08:12:12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>
        <p:scale>
          <a:sx n="75" d="100"/>
          <a:sy n="75" d="100"/>
        </p:scale>
        <p:origin x="690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ábio Souza" userId="9b5cec1655f4dabe" providerId="LiveId" clId="{D5EE29BC-B60B-4221-97F3-80F4FEA39889}"/>
    <pc:docChg chg="undo custSel addSld delSld modSld sldOrd modMainMaster">
      <pc:chgData name="Fábio Souza" userId="9b5cec1655f4dabe" providerId="LiveId" clId="{D5EE29BC-B60B-4221-97F3-80F4FEA39889}" dt="2025-09-23T08:12:28.430" v="198" actId="47"/>
      <pc:docMkLst>
        <pc:docMk/>
      </pc:docMkLst>
      <pc:sldChg chg="modSp del mod">
        <pc:chgData name="Fábio Souza" userId="9b5cec1655f4dabe" providerId="LiveId" clId="{D5EE29BC-B60B-4221-97F3-80F4FEA39889}" dt="2025-09-23T08:12:28.430" v="198" actId="47"/>
        <pc:sldMkLst>
          <pc:docMk/>
          <pc:sldMk cId="310726199" sldId="256"/>
        </pc:sldMkLst>
        <pc:spChg chg="mod">
          <ac:chgData name="Fábio Souza" userId="9b5cec1655f4dabe" providerId="LiveId" clId="{D5EE29BC-B60B-4221-97F3-80F4FEA39889}" dt="2025-09-23T08:03:03.894" v="71" actId="404"/>
          <ac:spMkLst>
            <pc:docMk/>
            <pc:sldMk cId="310726199" sldId="256"/>
            <ac:spMk id="2" creationId="{117096EE-3CC2-1CFA-3FDC-D2C2C68C2FD6}"/>
          </ac:spMkLst>
        </pc:spChg>
        <pc:spChg chg="mod">
          <ac:chgData name="Fábio Souza" userId="9b5cec1655f4dabe" providerId="LiveId" clId="{D5EE29BC-B60B-4221-97F3-80F4FEA39889}" dt="2025-09-23T08:02:38.904" v="70" actId="27636"/>
          <ac:spMkLst>
            <pc:docMk/>
            <pc:sldMk cId="310726199" sldId="256"/>
            <ac:spMk id="3" creationId="{F8CF2B49-BC51-5FD2-4CEC-D25D7B286E07}"/>
          </ac:spMkLst>
        </pc:spChg>
      </pc:sldChg>
      <pc:sldChg chg="setBg">
        <pc:chgData name="Fábio Souza" userId="9b5cec1655f4dabe" providerId="LiveId" clId="{D5EE29BC-B60B-4221-97F3-80F4FEA39889}" dt="2025-09-23T08:07:33.851" v="97"/>
        <pc:sldMkLst>
          <pc:docMk/>
          <pc:sldMk cId="3437593527" sldId="257"/>
        </pc:sldMkLst>
      </pc:sldChg>
      <pc:sldChg chg="addSp modSp del mod">
        <pc:chgData name="Fábio Souza" userId="9b5cec1655f4dabe" providerId="LiveId" clId="{D5EE29BC-B60B-4221-97F3-80F4FEA39889}" dt="2025-09-23T08:08:21.466" v="98" actId="47"/>
        <pc:sldMkLst>
          <pc:docMk/>
          <pc:sldMk cId="3846216254" sldId="260"/>
        </pc:sldMkLst>
        <pc:picChg chg="add mod">
          <ac:chgData name="Fábio Souza" userId="9b5cec1655f4dabe" providerId="LiveId" clId="{D5EE29BC-B60B-4221-97F3-80F4FEA39889}" dt="2025-09-23T08:07:06.893" v="93" actId="1076"/>
          <ac:picMkLst>
            <pc:docMk/>
            <pc:sldMk cId="3846216254" sldId="260"/>
            <ac:picMk id="5" creationId="{027796CB-4E87-B72D-0999-700959CD27C1}"/>
          </ac:picMkLst>
        </pc:picChg>
      </pc:sldChg>
      <pc:sldChg chg="modSp mod">
        <pc:chgData name="Fábio Souza" userId="9b5cec1655f4dabe" providerId="LiveId" clId="{D5EE29BC-B60B-4221-97F3-80F4FEA39889}" dt="2025-09-23T08:03:29.761" v="74" actId="403"/>
        <pc:sldMkLst>
          <pc:docMk/>
          <pc:sldMk cId="2285770220" sldId="1418"/>
        </pc:sldMkLst>
        <pc:spChg chg="mod">
          <ac:chgData name="Fábio Souza" userId="9b5cec1655f4dabe" providerId="LiveId" clId="{D5EE29BC-B60B-4221-97F3-80F4FEA39889}" dt="2025-09-23T08:03:29.761" v="74" actId="403"/>
          <ac:spMkLst>
            <pc:docMk/>
            <pc:sldMk cId="2285770220" sldId="1418"/>
            <ac:spMk id="3" creationId="{78DCD9EC-DDA9-BB0F-DAEB-42AFCDA34824}"/>
          </ac:spMkLst>
        </pc:spChg>
      </pc:sldChg>
      <pc:sldChg chg="modSp add mod ord">
        <pc:chgData name="Fábio Souza" userId="9b5cec1655f4dabe" providerId="LiveId" clId="{D5EE29BC-B60B-4221-97F3-80F4FEA39889}" dt="2025-09-23T08:08:44.258" v="102"/>
        <pc:sldMkLst>
          <pc:docMk/>
          <pc:sldMk cId="133950511" sldId="1839"/>
        </pc:sldMkLst>
        <pc:spChg chg="mod">
          <ac:chgData name="Fábio Souza" userId="9b5cec1655f4dabe" providerId="LiveId" clId="{D5EE29BC-B60B-4221-97F3-80F4FEA39889}" dt="2025-09-23T08:05:54.397" v="89" actId="20577"/>
          <ac:spMkLst>
            <pc:docMk/>
            <pc:sldMk cId="133950511" sldId="1839"/>
            <ac:spMk id="3" creationId="{5DC840C0-A248-E659-1B12-35FE3857B4C1}"/>
          </ac:spMkLst>
        </pc:spChg>
      </pc:sldChg>
      <pc:sldChg chg="addSp modSp add del mod setBg">
        <pc:chgData name="Fábio Souza" userId="9b5cec1655f4dabe" providerId="LiveId" clId="{D5EE29BC-B60B-4221-97F3-80F4FEA39889}" dt="2025-09-23T08:12:26.550" v="197" actId="47"/>
        <pc:sldMkLst>
          <pc:docMk/>
          <pc:sldMk cId="0" sldId="1840"/>
        </pc:sldMkLst>
        <pc:picChg chg="add mod">
          <ac:chgData name="Fábio Souza" userId="9b5cec1655f4dabe" providerId="LiveId" clId="{D5EE29BC-B60B-4221-97F3-80F4FEA39889}" dt="2025-09-23T08:10:36.495" v="107" actId="1076"/>
          <ac:picMkLst>
            <pc:docMk/>
            <pc:sldMk cId="0" sldId="1840"/>
            <ac:picMk id="24" creationId="{06CCE220-9270-DDC2-7F4E-1637E54C15BF}"/>
          </ac:picMkLst>
        </pc:picChg>
      </pc:sldChg>
      <pc:sldChg chg="addSp delSp modSp add del mod setBg">
        <pc:chgData name="Fábio Souza" userId="9b5cec1655f4dabe" providerId="LiveId" clId="{D5EE29BC-B60B-4221-97F3-80F4FEA39889}" dt="2025-09-23T08:12:22.216" v="196" actId="20577"/>
        <pc:sldMkLst>
          <pc:docMk/>
          <pc:sldMk cId="0" sldId="1841"/>
        </pc:sldMkLst>
        <pc:spChg chg="mod">
          <ac:chgData name="Fábio Souza" userId="9b5cec1655f4dabe" providerId="LiveId" clId="{D5EE29BC-B60B-4221-97F3-80F4FEA39889}" dt="2025-09-23T08:11:47.932" v="153" actId="20577"/>
          <ac:spMkLst>
            <pc:docMk/>
            <pc:sldMk cId="0" sldId="1841"/>
            <ac:spMk id="4" creationId="{00000000-0000-0000-0000-000000000000}"/>
          </ac:spMkLst>
        </pc:spChg>
        <pc:spChg chg="mod">
          <ac:chgData name="Fábio Souza" userId="9b5cec1655f4dabe" providerId="LiveId" clId="{D5EE29BC-B60B-4221-97F3-80F4FEA39889}" dt="2025-09-23T08:11:34.687" v="150" actId="20577"/>
          <ac:spMkLst>
            <pc:docMk/>
            <pc:sldMk cId="0" sldId="1841"/>
            <ac:spMk id="10" creationId="{00000000-0000-0000-0000-000000000000}"/>
          </ac:spMkLst>
        </pc:spChg>
        <pc:spChg chg="del">
          <ac:chgData name="Fábio Souza" userId="9b5cec1655f4dabe" providerId="LiveId" clId="{D5EE29BC-B60B-4221-97F3-80F4FEA39889}" dt="2025-09-23T08:11:38.053" v="151" actId="478"/>
          <ac:spMkLst>
            <pc:docMk/>
            <pc:sldMk cId="0" sldId="1841"/>
            <ac:spMk id="11" creationId="{00000000-0000-0000-0000-000000000000}"/>
          </ac:spMkLst>
        </pc:spChg>
        <pc:spChg chg="mod">
          <ac:chgData name="Fábio Souza" userId="9b5cec1655f4dabe" providerId="LiveId" clId="{D5EE29BC-B60B-4221-97F3-80F4FEA39889}" dt="2025-09-23T08:12:00.542" v="178" actId="20577"/>
          <ac:spMkLst>
            <pc:docMk/>
            <pc:sldMk cId="0" sldId="1841"/>
            <ac:spMk id="12" creationId="{00000000-0000-0000-0000-000000000000}"/>
          </ac:spMkLst>
        </pc:spChg>
        <pc:spChg chg="del">
          <ac:chgData name="Fábio Souza" userId="9b5cec1655f4dabe" providerId="LiveId" clId="{D5EE29BC-B60B-4221-97F3-80F4FEA39889}" dt="2025-09-23T08:11:42.097" v="152" actId="478"/>
          <ac:spMkLst>
            <pc:docMk/>
            <pc:sldMk cId="0" sldId="1841"/>
            <ac:spMk id="14" creationId="{00000000-0000-0000-0000-000000000000}"/>
          </ac:spMkLst>
        </pc:spChg>
        <pc:spChg chg="mod">
          <ac:chgData name="Fábio Souza" userId="9b5cec1655f4dabe" providerId="LiveId" clId="{D5EE29BC-B60B-4221-97F3-80F4FEA39889}" dt="2025-09-23T08:11:02.086" v="114" actId="14100"/>
          <ac:spMkLst>
            <pc:docMk/>
            <pc:sldMk cId="0" sldId="1841"/>
            <ac:spMk id="22" creationId="{00000000-0000-0000-0000-000000000000}"/>
          </ac:spMkLst>
        </pc:spChg>
        <pc:spChg chg="add mod">
          <ac:chgData name="Fábio Souza" userId="9b5cec1655f4dabe" providerId="LiveId" clId="{D5EE29BC-B60B-4221-97F3-80F4FEA39889}" dt="2025-09-23T08:12:22.216" v="196" actId="20577"/>
          <ac:spMkLst>
            <pc:docMk/>
            <pc:sldMk cId="0" sldId="1841"/>
            <ac:spMk id="23" creationId="{859F8ED2-A211-6CCD-9141-B3C22DC145C7}"/>
          </ac:spMkLst>
        </pc:spChg>
        <pc:grpChg chg="mod">
          <ac:chgData name="Fábio Souza" userId="9b5cec1655f4dabe" providerId="LiveId" clId="{D5EE29BC-B60B-4221-97F3-80F4FEA39889}" dt="2025-09-23T08:11:15.370" v="116" actId="1076"/>
          <ac:grpSpMkLst>
            <pc:docMk/>
            <pc:sldMk cId="0" sldId="1841"/>
            <ac:grpSpMk id="18" creationId="{00000000-0000-0000-0000-000000000000}"/>
          </ac:grpSpMkLst>
        </pc:grpChg>
      </pc:sldChg>
      <pc:sldMasterChg chg="setBg modSldLayout">
        <pc:chgData name="Fábio Souza" userId="9b5cec1655f4dabe" providerId="LiveId" clId="{D5EE29BC-B60B-4221-97F3-80F4FEA39889}" dt="2025-09-23T08:07:33.851" v="97"/>
        <pc:sldMasterMkLst>
          <pc:docMk/>
          <pc:sldMasterMk cId="537561383" sldId="2147483648"/>
        </pc:sldMasterMkLst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2829139186" sldId="2147483649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1116787406" sldId="2147483650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3537351692" sldId="2147483651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3935285903" sldId="2147483652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111271895" sldId="2147483653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3665050640" sldId="2147483654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1168098370" sldId="2147483655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1983130474" sldId="2147483656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3828949098" sldId="2147483657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1255904266" sldId="2147483658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537561383" sldId="2147483648"/>
            <pc:sldLayoutMk cId="2059299319" sldId="2147483659"/>
          </pc:sldLayoutMkLst>
        </pc:sldLayoutChg>
      </pc:sldMasterChg>
      <pc:sldMasterChg chg="setBg modSldLayout">
        <pc:chgData name="Fábio Souza" userId="9b5cec1655f4dabe" providerId="LiveId" clId="{D5EE29BC-B60B-4221-97F3-80F4FEA39889}" dt="2025-09-23T08:07:33.851" v="97"/>
        <pc:sldMasterMkLst>
          <pc:docMk/>
          <pc:sldMasterMk cId="1892709001" sldId="2147483660"/>
        </pc:sldMasterMkLst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1926798686" sldId="2147483661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748063164" sldId="2147483662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161913604" sldId="2147483663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1064805465" sldId="2147483664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2027642750" sldId="2147483665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475852351" sldId="2147483666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3694314463" sldId="2147483667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113738448" sldId="2147483668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814070999" sldId="2147483669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725054891" sldId="2147483670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3085681644" sldId="2147483671"/>
          </pc:sldLayoutMkLst>
        </pc:sldLayoutChg>
        <pc:sldLayoutChg chg="setBg">
          <pc:chgData name="Fábio Souza" userId="9b5cec1655f4dabe" providerId="LiveId" clId="{D5EE29BC-B60B-4221-97F3-80F4FEA39889}" dt="2025-09-23T08:07:33.851" v="97"/>
          <pc:sldLayoutMkLst>
            <pc:docMk/>
            <pc:sldMasterMk cId="1892709001" sldId="2147483660"/>
            <pc:sldLayoutMk cId="824123331" sldId="2147483672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A05720-8B9D-4BA8-8BE5-80B1637D994F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7793AFB-50E2-4596-86A5-A29A5EFD0BA0}">
      <dgm:prSet phldrT="[Texto]"/>
      <dgm:spPr/>
      <dgm:t>
        <a:bodyPr/>
        <a:lstStyle/>
        <a:p>
          <a:r>
            <a:rPr lang="pt-BR" dirty="0"/>
            <a:t>APOSENTADORIAS DIFERENCIADAS</a:t>
          </a:r>
        </a:p>
      </dgm:t>
    </dgm:pt>
    <dgm:pt modelId="{41A6DE1C-541D-4FBE-9353-FDD15A6D4BAD}" type="parTrans" cxnId="{E2103730-A550-4B10-B8D2-50FBD609CABE}">
      <dgm:prSet/>
      <dgm:spPr/>
      <dgm:t>
        <a:bodyPr/>
        <a:lstStyle/>
        <a:p>
          <a:endParaRPr lang="pt-BR"/>
        </a:p>
      </dgm:t>
    </dgm:pt>
    <dgm:pt modelId="{91F7152E-8B2F-47DE-ACB5-ABDFDFD1AC1D}" type="sibTrans" cxnId="{E2103730-A550-4B10-B8D2-50FBD609CABE}">
      <dgm:prSet/>
      <dgm:spPr/>
      <dgm:t>
        <a:bodyPr/>
        <a:lstStyle/>
        <a:p>
          <a:endParaRPr lang="pt-BR"/>
        </a:p>
      </dgm:t>
    </dgm:pt>
    <dgm:pt modelId="{9D200B72-68B8-49E0-8CB1-4829855D3B92}">
      <dgm:prSet phldrT="[Texto]"/>
      <dgm:spPr/>
      <dgm:t>
        <a:bodyPr/>
        <a:lstStyle/>
        <a:p>
          <a:r>
            <a:rPr lang="pt-BR" dirty="0"/>
            <a:t>PESSOA COM DEFICIÊNCIA</a:t>
          </a:r>
        </a:p>
      </dgm:t>
    </dgm:pt>
    <dgm:pt modelId="{22D5D8AC-2670-4DA9-9880-D99426810124}" type="parTrans" cxnId="{DAA365CA-1905-4828-82E6-7B26D4256A82}">
      <dgm:prSet/>
      <dgm:spPr/>
      <dgm:t>
        <a:bodyPr/>
        <a:lstStyle/>
        <a:p>
          <a:endParaRPr lang="pt-BR"/>
        </a:p>
      </dgm:t>
    </dgm:pt>
    <dgm:pt modelId="{52462B90-B052-4886-91B8-746D1CFC6060}" type="sibTrans" cxnId="{DAA365CA-1905-4828-82E6-7B26D4256A82}">
      <dgm:prSet/>
      <dgm:spPr/>
      <dgm:t>
        <a:bodyPr/>
        <a:lstStyle/>
        <a:p>
          <a:endParaRPr lang="pt-BR"/>
        </a:p>
      </dgm:t>
    </dgm:pt>
    <dgm:pt modelId="{666B9694-F2D8-4854-8B3B-9125168AB2D4}">
      <dgm:prSet phldrT="[Texto]"/>
      <dgm:spPr/>
      <dgm:t>
        <a:bodyPr/>
        <a:lstStyle/>
        <a:p>
          <a:r>
            <a:rPr lang="pt-BR" dirty="0"/>
            <a:t>SEGURANÇA PÚBLICA</a:t>
          </a:r>
        </a:p>
      </dgm:t>
    </dgm:pt>
    <dgm:pt modelId="{399AD5A0-39CD-4E4E-AF51-75D73D79B8C6}" type="parTrans" cxnId="{4B3DFDE3-D11E-4FDF-A6AA-995DA43959C6}">
      <dgm:prSet/>
      <dgm:spPr/>
      <dgm:t>
        <a:bodyPr/>
        <a:lstStyle/>
        <a:p>
          <a:endParaRPr lang="pt-BR"/>
        </a:p>
      </dgm:t>
    </dgm:pt>
    <dgm:pt modelId="{AC2E93BB-17F8-4077-9CE5-D70D5CE03B87}" type="sibTrans" cxnId="{4B3DFDE3-D11E-4FDF-A6AA-995DA43959C6}">
      <dgm:prSet/>
      <dgm:spPr/>
      <dgm:t>
        <a:bodyPr/>
        <a:lstStyle/>
        <a:p>
          <a:endParaRPr lang="pt-BR"/>
        </a:p>
      </dgm:t>
    </dgm:pt>
    <dgm:pt modelId="{87463F6F-CB53-49D2-B38D-52E42E137C61}">
      <dgm:prSet phldrT="[Texto]"/>
      <dgm:spPr/>
      <dgm:t>
        <a:bodyPr/>
        <a:lstStyle/>
        <a:p>
          <a:r>
            <a:rPr lang="pt-BR" dirty="0"/>
            <a:t>AGENTES NOCIVOS</a:t>
          </a:r>
        </a:p>
      </dgm:t>
    </dgm:pt>
    <dgm:pt modelId="{DFB7CF26-D352-4BC2-B105-5E1FC0244054}" type="parTrans" cxnId="{D0D936EA-3226-4248-A8A1-A0B2995695B5}">
      <dgm:prSet/>
      <dgm:spPr/>
      <dgm:t>
        <a:bodyPr/>
        <a:lstStyle/>
        <a:p>
          <a:endParaRPr lang="pt-BR"/>
        </a:p>
      </dgm:t>
    </dgm:pt>
    <dgm:pt modelId="{E79D25D8-31A5-4322-A254-A47EF77386C4}" type="sibTrans" cxnId="{D0D936EA-3226-4248-A8A1-A0B2995695B5}">
      <dgm:prSet/>
      <dgm:spPr/>
      <dgm:t>
        <a:bodyPr/>
        <a:lstStyle/>
        <a:p>
          <a:endParaRPr lang="pt-BR"/>
        </a:p>
      </dgm:t>
    </dgm:pt>
    <dgm:pt modelId="{FAD796DE-6572-4EB7-B6FF-255C18D3936F}">
      <dgm:prSet phldrT="[Texto]"/>
      <dgm:spPr/>
      <dgm:t>
        <a:bodyPr/>
        <a:lstStyle/>
        <a:p>
          <a:r>
            <a:rPr lang="pt-BR" dirty="0"/>
            <a:t>PROFESSORES</a:t>
          </a:r>
        </a:p>
      </dgm:t>
    </dgm:pt>
    <dgm:pt modelId="{7B0E5FCE-672E-4A95-9C8A-D4802789173B}" type="parTrans" cxnId="{14E6DEE7-549E-4730-B15B-61B0DD37706A}">
      <dgm:prSet/>
      <dgm:spPr/>
      <dgm:t>
        <a:bodyPr/>
        <a:lstStyle/>
        <a:p>
          <a:endParaRPr lang="pt-BR"/>
        </a:p>
      </dgm:t>
    </dgm:pt>
    <dgm:pt modelId="{5B73073B-A0F0-45D6-BB80-6280C67CC7A9}" type="sibTrans" cxnId="{14E6DEE7-549E-4730-B15B-61B0DD37706A}">
      <dgm:prSet/>
      <dgm:spPr/>
      <dgm:t>
        <a:bodyPr/>
        <a:lstStyle/>
        <a:p>
          <a:endParaRPr lang="pt-BR"/>
        </a:p>
      </dgm:t>
    </dgm:pt>
    <dgm:pt modelId="{CBCBE3E9-8513-486A-9DA3-DAC637DDD52C}" type="pres">
      <dgm:prSet presAssocID="{30A05720-8B9D-4BA8-8BE5-80B1637D994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4FAE3890-D7A8-4EB5-938A-F4411C9652B1}" type="pres">
      <dgm:prSet presAssocID="{87793AFB-50E2-4596-86A5-A29A5EFD0BA0}" presName="root" presStyleCnt="0">
        <dgm:presLayoutVars>
          <dgm:chMax/>
          <dgm:chPref val="4"/>
        </dgm:presLayoutVars>
      </dgm:prSet>
      <dgm:spPr/>
    </dgm:pt>
    <dgm:pt modelId="{40EC4F41-1749-40D3-927A-6C82AC784CBA}" type="pres">
      <dgm:prSet presAssocID="{87793AFB-50E2-4596-86A5-A29A5EFD0BA0}" presName="rootComposite" presStyleCnt="0">
        <dgm:presLayoutVars/>
      </dgm:prSet>
      <dgm:spPr/>
    </dgm:pt>
    <dgm:pt modelId="{3D8CD284-3B58-497C-A678-32479E8F856A}" type="pres">
      <dgm:prSet presAssocID="{87793AFB-50E2-4596-86A5-A29A5EFD0BA0}" presName="rootText" presStyleLbl="node0" presStyleIdx="0" presStyleCnt="1">
        <dgm:presLayoutVars>
          <dgm:chMax/>
          <dgm:chPref val="4"/>
        </dgm:presLayoutVars>
      </dgm:prSet>
      <dgm:spPr/>
    </dgm:pt>
    <dgm:pt modelId="{EAA08AD2-53DE-48C5-9349-93C5245B5D68}" type="pres">
      <dgm:prSet presAssocID="{87793AFB-50E2-4596-86A5-A29A5EFD0BA0}" presName="childShape" presStyleCnt="0">
        <dgm:presLayoutVars>
          <dgm:chMax val="0"/>
          <dgm:chPref val="0"/>
        </dgm:presLayoutVars>
      </dgm:prSet>
      <dgm:spPr/>
    </dgm:pt>
    <dgm:pt modelId="{5DE9E69A-1972-4F92-91D6-F367373AB7BD}" type="pres">
      <dgm:prSet presAssocID="{9D200B72-68B8-49E0-8CB1-4829855D3B92}" presName="childComposite" presStyleCnt="0">
        <dgm:presLayoutVars>
          <dgm:chMax val="0"/>
          <dgm:chPref val="0"/>
        </dgm:presLayoutVars>
      </dgm:prSet>
      <dgm:spPr/>
    </dgm:pt>
    <dgm:pt modelId="{80DFA541-02D2-4EAF-9663-446CFF019BA8}" type="pres">
      <dgm:prSet presAssocID="{9D200B72-68B8-49E0-8CB1-4829855D3B92}" presName="Image" presStyleLbl="node1" presStyleIdx="0" presStyleCnt="4"/>
      <dgm:spPr/>
    </dgm:pt>
    <dgm:pt modelId="{D03B3F4A-4538-4A0B-9BD2-DF52636CBF40}" type="pres">
      <dgm:prSet presAssocID="{9D200B72-68B8-49E0-8CB1-4829855D3B92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1E9E7464-7340-4070-899D-907F9E9A7ECD}" type="pres">
      <dgm:prSet presAssocID="{666B9694-F2D8-4854-8B3B-9125168AB2D4}" presName="childComposite" presStyleCnt="0">
        <dgm:presLayoutVars>
          <dgm:chMax val="0"/>
          <dgm:chPref val="0"/>
        </dgm:presLayoutVars>
      </dgm:prSet>
      <dgm:spPr/>
    </dgm:pt>
    <dgm:pt modelId="{650CF094-A7A6-44F4-826E-3752619F1685}" type="pres">
      <dgm:prSet presAssocID="{666B9694-F2D8-4854-8B3B-9125168AB2D4}" presName="Image" presStyleLbl="node1" presStyleIdx="1" presStyleCnt="4"/>
      <dgm:spPr/>
    </dgm:pt>
    <dgm:pt modelId="{3F2C28AB-3240-4368-8CC4-D3A06DD9E086}" type="pres">
      <dgm:prSet presAssocID="{666B9694-F2D8-4854-8B3B-9125168AB2D4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23B5B1F0-3D83-4513-85E9-00F09CE0998D}" type="pres">
      <dgm:prSet presAssocID="{87463F6F-CB53-49D2-B38D-52E42E137C61}" presName="childComposite" presStyleCnt="0">
        <dgm:presLayoutVars>
          <dgm:chMax val="0"/>
          <dgm:chPref val="0"/>
        </dgm:presLayoutVars>
      </dgm:prSet>
      <dgm:spPr/>
    </dgm:pt>
    <dgm:pt modelId="{1B9D7459-6BE0-41D8-821E-CB563D21AF3B}" type="pres">
      <dgm:prSet presAssocID="{87463F6F-CB53-49D2-B38D-52E42E137C61}" presName="Image" presStyleLbl="node1" presStyleIdx="2" presStyleCnt="4"/>
      <dgm:spPr/>
    </dgm:pt>
    <dgm:pt modelId="{A7E5BB18-30B0-4DDB-8387-3E77F09F8B0D}" type="pres">
      <dgm:prSet presAssocID="{87463F6F-CB53-49D2-B38D-52E42E137C61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B571434F-AA07-4697-B3CE-4DC290331420}" type="pres">
      <dgm:prSet presAssocID="{FAD796DE-6572-4EB7-B6FF-255C18D3936F}" presName="childComposite" presStyleCnt="0">
        <dgm:presLayoutVars>
          <dgm:chMax val="0"/>
          <dgm:chPref val="0"/>
        </dgm:presLayoutVars>
      </dgm:prSet>
      <dgm:spPr/>
    </dgm:pt>
    <dgm:pt modelId="{177E2C73-85AA-4075-B00B-A8B1F72072D1}" type="pres">
      <dgm:prSet presAssocID="{FAD796DE-6572-4EB7-B6FF-255C18D3936F}" presName="Image" presStyleLbl="node1" presStyleIdx="3" presStyleCnt="4"/>
      <dgm:spPr/>
    </dgm:pt>
    <dgm:pt modelId="{B8678AE6-6181-46C2-B62B-D0810BDD4B14}" type="pres">
      <dgm:prSet presAssocID="{FAD796DE-6572-4EB7-B6FF-255C18D3936F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85290200-2D57-48A8-BEB9-D52A38369A6C}" type="presOf" srcId="{87793AFB-50E2-4596-86A5-A29A5EFD0BA0}" destId="{3D8CD284-3B58-497C-A678-32479E8F856A}" srcOrd="0" destOrd="0" presId="urn:microsoft.com/office/officeart/2008/layout/PictureAccentList"/>
    <dgm:cxn modelId="{8B5CA809-EBEF-499B-BD28-8C3F2E128EB0}" type="presOf" srcId="{666B9694-F2D8-4854-8B3B-9125168AB2D4}" destId="{3F2C28AB-3240-4368-8CC4-D3A06DD9E086}" srcOrd="0" destOrd="0" presId="urn:microsoft.com/office/officeart/2008/layout/PictureAccentList"/>
    <dgm:cxn modelId="{E2103730-A550-4B10-B8D2-50FBD609CABE}" srcId="{30A05720-8B9D-4BA8-8BE5-80B1637D994F}" destId="{87793AFB-50E2-4596-86A5-A29A5EFD0BA0}" srcOrd="0" destOrd="0" parTransId="{41A6DE1C-541D-4FBE-9353-FDD15A6D4BAD}" sibTransId="{91F7152E-8B2F-47DE-ACB5-ABDFDFD1AC1D}"/>
    <dgm:cxn modelId="{DE892AAA-1D41-4195-9B54-4BBEF4A79126}" type="presOf" srcId="{87463F6F-CB53-49D2-B38D-52E42E137C61}" destId="{A7E5BB18-30B0-4DDB-8387-3E77F09F8B0D}" srcOrd="0" destOrd="0" presId="urn:microsoft.com/office/officeart/2008/layout/PictureAccentList"/>
    <dgm:cxn modelId="{692ED9C7-4F22-4E8A-9A51-BF10F98DA136}" type="presOf" srcId="{FAD796DE-6572-4EB7-B6FF-255C18D3936F}" destId="{B8678AE6-6181-46C2-B62B-D0810BDD4B14}" srcOrd="0" destOrd="0" presId="urn:microsoft.com/office/officeart/2008/layout/PictureAccentList"/>
    <dgm:cxn modelId="{DAA365CA-1905-4828-82E6-7B26D4256A82}" srcId="{87793AFB-50E2-4596-86A5-A29A5EFD0BA0}" destId="{9D200B72-68B8-49E0-8CB1-4829855D3B92}" srcOrd="0" destOrd="0" parTransId="{22D5D8AC-2670-4DA9-9880-D99426810124}" sibTransId="{52462B90-B052-4886-91B8-746D1CFC6060}"/>
    <dgm:cxn modelId="{34FD17DD-5BCE-4E33-A93D-7B334F1BC7AC}" type="presOf" srcId="{9D200B72-68B8-49E0-8CB1-4829855D3B92}" destId="{D03B3F4A-4538-4A0B-9BD2-DF52636CBF40}" srcOrd="0" destOrd="0" presId="urn:microsoft.com/office/officeart/2008/layout/PictureAccentList"/>
    <dgm:cxn modelId="{4B3DFDE3-D11E-4FDF-A6AA-995DA43959C6}" srcId="{87793AFB-50E2-4596-86A5-A29A5EFD0BA0}" destId="{666B9694-F2D8-4854-8B3B-9125168AB2D4}" srcOrd="1" destOrd="0" parTransId="{399AD5A0-39CD-4E4E-AF51-75D73D79B8C6}" sibTransId="{AC2E93BB-17F8-4077-9CE5-D70D5CE03B87}"/>
    <dgm:cxn modelId="{35DAFDE4-99E0-4CC2-88AE-5D14652F501F}" type="presOf" srcId="{30A05720-8B9D-4BA8-8BE5-80B1637D994F}" destId="{CBCBE3E9-8513-486A-9DA3-DAC637DDD52C}" srcOrd="0" destOrd="0" presId="urn:microsoft.com/office/officeart/2008/layout/PictureAccentList"/>
    <dgm:cxn modelId="{14E6DEE7-549E-4730-B15B-61B0DD37706A}" srcId="{87793AFB-50E2-4596-86A5-A29A5EFD0BA0}" destId="{FAD796DE-6572-4EB7-B6FF-255C18D3936F}" srcOrd="3" destOrd="0" parTransId="{7B0E5FCE-672E-4A95-9C8A-D4802789173B}" sibTransId="{5B73073B-A0F0-45D6-BB80-6280C67CC7A9}"/>
    <dgm:cxn modelId="{D0D936EA-3226-4248-A8A1-A0B2995695B5}" srcId="{87793AFB-50E2-4596-86A5-A29A5EFD0BA0}" destId="{87463F6F-CB53-49D2-B38D-52E42E137C61}" srcOrd="2" destOrd="0" parTransId="{DFB7CF26-D352-4BC2-B105-5E1FC0244054}" sibTransId="{E79D25D8-31A5-4322-A254-A47EF77386C4}"/>
    <dgm:cxn modelId="{7111F55B-195B-4CCA-A15D-6B65C2474C9F}" type="presParOf" srcId="{CBCBE3E9-8513-486A-9DA3-DAC637DDD52C}" destId="{4FAE3890-D7A8-4EB5-938A-F4411C9652B1}" srcOrd="0" destOrd="0" presId="urn:microsoft.com/office/officeart/2008/layout/PictureAccentList"/>
    <dgm:cxn modelId="{4C80CF18-9ED8-44E4-B0EC-9C7353BAA1D8}" type="presParOf" srcId="{4FAE3890-D7A8-4EB5-938A-F4411C9652B1}" destId="{40EC4F41-1749-40D3-927A-6C82AC784CBA}" srcOrd="0" destOrd="0" presId="urn:microsoft.com/office/officeart/2008/layout/PictureAccentList"/>
    <dgm:cxn modelId="{BA147362-EFE9-4AEB-980D-FEDF10405198}" type="presParOf" srcId="{40EC4F41-1749-40D3-927A-6C82AC784CBA}" destId="{3D8CD284-3B58-497C-A678-32479E8F856A}" srcOrd="0" destOrd="0" presId="urn:microsoft.com/office/officeart/2008/layout/PictureAccentList"/>
    <dgm:cxn modelId="{4B87C6C0-A614-48CF-B0CB-E5382B924A9B}" type="presParOf" srcId="{4FAE3890-D7A8-4EB5-938A-F4411C9652B1}" destId="{EAA08AD2-53DE-48C5-9349-93C5245B5D68}" srcOrd="1" destOrd="0" presId="urn:microsoft.com/office/officeart/2008/layout/PictureAccentList"/>
    <dgm:cxn modelId="{4E374BB1-0F82-48B4-85C6-17BB8EB7B823}" type="presParOf" srcId="{EAA08AD2-53DE-48C5-9349-93C5245B5D68}" destId="{5DE9E69A-1972-4F92-91D6-F367373AB7BD}" srcOrd="0" destOrd="0" presId="urn:microsoft.com/office/officeart/2008/layout/PictureAccentList"/>
    <dgm:cxn modelId="{3E9EA653-2CB8-4C3E-9764-B0C33F28E427}" type="presParOf" srcId="{5DE9E69A-1972-4F92-91D6-F367373AB7BD}" destId="{80DFA541-02D2-4EAF-9663-446CFF019BA8}" srcOrd="0" destOrd="0" presId="urn:microsoft.com/office/officeart/2008/layout/PictureAccentList"/>
    <dgm:cxn modelId="{31931546-1CB6-4185-B5D7-F4A3521D8D9D}" type="presParOf" srcId="{5DE9E69A-1972-4F92-91D6-F367373AB7BD}" destId="{D03B3F4A-4538-4A0B-9BD2-DF52636CBF40}" srcOrd="1" destOrd="0" presId="urn:microsoft.com/office/officeart/2008/layout/PictureAccentList"/>
    <dgm:cxn modelId="{5802B68F-B24A-45E4-87FD-75FC7028B56C}" type="presParOf" srcId="{EAA08AD2-53DE-48C5-9349-93C5245B5D68}" destId="{1E9E7464-7340-4070-899D-907F9E9A7ECD}" srcOrd="1" destOrd="0" presId="urn:microsoft.com/office/officeart/2008/layout/PictureAccentList"/>
    <dgm:cxn modelId="{4E882999-4813-49F2-A2A8-6C93A03B4C49}" type="presParOf" srcId="{1E9E7464-7340-4070-899D-907F9E9A7ECD}" destId="{650CF094-A7A6-44F4-826E-3752619F1685}" srcOrd="0" destOrd="0" presId="urn:microsoft.com/office/officeart/2008/layout/PictureAccentList"/>
    <dgm:cxn modelId="{5EC658B1-9541-47F1-A953-F42A81C04A3D}" type="presParOf" srcId="{1E9E7464-7340-4070-899D-907F9E9A7ECD}" destId="{3F2C28AB-3240-4368-8CC4-D3A06DD9E086}" srcOrd="1" destOrd="0" presId="urn:microsoft.com/office/officeart/2008/layout/PictureAccentList"/>
    <dgm:cxn modelId="{845399D5-2CFD-42F1-9EF8-374BD1AFB97B}" type="presParOf" srcId="{EAA08AD2-53DE-48C5-9349-93C5245B5D68}" destId="{23B5B1F0-3D83-4513-85E9-00F09CE0998D}" srcOrd="2" destOrd="0" presId="urn:microsoft.com/office/officeart/2008/layout/PictureAccentList"/>
    <dgm:cxn modelId="{DFC864E5-5771-43D2-BD3B-EDE2025F0E4A}" type="presParOf" srcId="{23B5B1F0-3D83-4513-85E9-00F09CE0998D}" destId="{1B9D7459-6BE0-41D8-821E-CB563D21AF3B}" srcOrd="0" destOrd="0" presId="urn:microsoft.com/office/officeart/2008/layout/PictureAccentList"/>
    <dgm:cxn modelId="{75D83169-5400-433A-BC72-C0369A977577}" type="presParOf" srcId="{23B5B1F0-3D83-4513-85E9-00F09CE0998D}" destId="{A7E5BB18-30B0-4DDB-8387-3E77F09F8B0D}" srcOrd="1" destOrd="0" presId="urn:microsoft.com/office/officeart/2008/layout/PictureAccentList"/>
    <dgm:cxn modelId="{0B1C67F6-0B14-4E61-8546-BCA56C3EED56}" type="presParOf" srcId="{EAA08AD2-53DE-48C5-9349-93C5245B5D68}" destId="{B571434F-AA07-4697-B3CE-4DC290331420}" srcOrd="3" destOrd="0" presId="urn:microsoft.com/office/officeart/2008/layout/PictureAccentList"/>
    <dgm:cxn modelId="{8394E776-361A-4D13-8CAF-BC0951F54D97}" type="presParOf" srcId="{B571434F-AA07-4697-B3CE-4DC290331420}" destId="{177E2C73-85AA-4075-B00B-A8B1F72072D1}" srcOrd="0" destOrd="0" presId="urn:microsoft.com/office/officeart/2008/layout/PictureAccentList"/>
    <dgm:cxn modelId="{5E2E0675-49E0-46B9-B037-14B126FB06C2}" type="presParOf" srcId="{B571434F-AA07-4697-B3CE-4DC290331420}" destId="{B8678AE6-6181-46C2-B62B-D0810BDD4B1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EE545C-943C-4BC6-B600-7D06F7DD79CF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15BFC81-DC13-4FE0-9838-FA9F564761D4}">
      <dgm:prSet phldrT="[Texto]" custT="1"/>
      <dgm:spPr>
        <a:solidFill>
          <a:srgbClr val="FFFFFF">
            <a:alpha val="50196"/>
          </a:srgbClr>
        </a:solidFill>
      </dgm:spPr>
      <dgm:t>
        <a:bodyPr/>
        <a:lstStyle/>
        <a:p>
          <a:r>
            <a:rPr lang="pt-BR" sz="2000" b="1" dirty="0"/>
            <a:t>Elaboração do LTCAT</a:t>
          </a:r>
        </a:p>
      </dgm:t>
    </dgm:pt>
    <dgm:pt modelId="{ECC1ADEF-836D-4E3E-A324-26693A830719}" type="parTrans" cxnId="{1166E673-7DAC-4463-873A-F9BFA4C8BD63}">
      <dgm:prSet/>
      <dgm:spPr/>
      <dgm:t>
        <a:bodyPr/>
        <a:lstStyle/>
        <a:p>
          <a:endParaRPr lang="pt-BR"/>
        </a:p>
      </dgm:t>
    </dgm:pt>
    <dgm:pt modelId="{30C16799-4831-4504-8065-D636F8DC46D0}" type="sibTrans" cxnId="{1166E673-7DAC-4463-873A-F9BFA4C8BD63}">
      <dgm:prSet/>
      <dgm:spPr/>
      <dgm:t>
        <a:bodyPr/>
        <a:lstStyle/>
        <a:p>
          <a:endParaRPr lang="pt-BR"/>
        </a:p>
      </dgm:t>
    </dgm:pt>
    <dgm:pt modelId="{6C162B19-8C2C-4839-9901-B4F12F4DAE74}">
      <dgm:prSet phldrT="[Texto]" custT="1"/>
      <dgm:spPr>
        <a:solidFill>
          <a:srgbClr val="FFFFFF">
            <a:alpha val="50196"/>
          </a:srgbClr>
        </a:solidFill>
      </dgm:spPr>
      <dgm:t>
        <a:bodyPr/>
        <a:lstStyle/>
        <a:p>
          <a:r>
            <a:rPr lang="pt-BR" sz="2000" b="1" dirty="0"/>
            <a:t>Preenchimento do PPP</a:t>
          </a:r>
        </a:p>
      </dgm:t>
    </dgm:pt>
    <dgm:pt modelId="{97A7D65F-BF49-443F-BB5A-384E5780AAE8}" type="parTrans" cxnId="{B06AD7ED-8B75-4EFC-9A2D-B63E89348B78}">
      <dgm:prSet/>
      <dgm:spPr/>
      <dgm:t>
        <a:bodyPr/>
        <a:lstStyle/>
        <a:p>
          <a:endParaRPr lang="pt-BR"/>
        </a:p>
      </dgm:t>
    </dgm:pt>
    <dgm:pt modelId="{B8AAD776-66A1-45C1-83E0-FBC0751120A9}" type="sibTrans" cxnId="{B06AD7ED-8B75-4EFC-9A2D-B63E89348B78}">
      <dgm:prSet/>
      <dgm:spPr/>
      <dgm:t>
        <a:bodyPr/>
        <a:lstStyle/>
        <a:p>
          <a:endParaRPr lang="pt-BR"/>
        </a:p>
      </dgm:t>
    </dgm:pt>
    <dgm:pt modelId="{B75153C5-4FE9-4D4C-92F6-2FFAABB7D8A1}">
      <dgm:prSet phldrT="[Texto]"/>
      <dgm:spPr>
        <a:solidFill>
          <a:srgbClr val="FFFFFF">
            <a:alpha val="50196"/>
          </a:srgbClr>
        </a:solidFill>
      </dgm:spPr>
      <dgm:t>
        <a:bodyPr/>
        <a:lstStyle/>
        <a:p>
          <a:r>
            <a:rPr lang="pt-BR" b="1" dirty="0"/>
            <a:t>Concessão</a:t>
          </a:r>
        </a:p>
      </dgm:t>
    </dgm:pt>
    <dgm:pt modelId="{E4796D09-89B4-400E-82AF-31105635DD98}" type="parTrans" cxnId="{9BAB49B8-C068-4AA0-9BD7-4A11E7B96388}">
      <dgm:prSet/>
      <dgm:spPr/>
      <dgm:t>
        <a:bodyPr/>
        <a:lstStyle/>
        <a:p>
          <a:endParaRPr lang="pt-BR"/>
        </a:p>
      </dgm:t>
    </dgm:pt>
    <dgm:pt modelId="{CFF654DA-3083-4A3B-A129-735EE367AFB7}" type="sibTrans" cxnId="{9BAB49B8-C068-4AA0-9BD7-4A11E7B96388}">
      <dgm:prSet/>
      <dgm:spPr/>
      <dgm:t>
        <a:bodyPr/>
        <a:lstStyle/>
        <a:p>
          <a:endParaRPr lang="pt-BR"/>
        </a:p>
      </dgm:t>
    </dgm:pt>
    <dgm:pt modelId="{387CEABB-C1AF-4532-A469-8FD11F8FBE8B}">
      <dgm:prSet phldrT="[Texto]" custT="1"/>
      <dgm:spPr>
        <a:solidFill>
          <a:srgbClr val="FFFFFF">
            <a:alpha val="50196"/>
          </a:srgbClr>
        </a:solidFill>
      </dgm:spPr>
      <dgm:t>
        <a:bodyPr/>
        <a:lstStyle/>
        <a:p>
          <a:r>
            <a:rPr lang="pt-BR" sz="2000" b="1" dirty="0"/>
            <a:t>Parecer médico-pericial conclusivo</a:t>
          </a:r>
        </a:p>
      </dgm:t>
    </dgm:pt>
    <dgm:pt modelId="{F6738165-0A6E-4BA2-8D14-56DF86E203CC}" type="parTrans" cxnId="{99261439-BF10-4CFD-953E-6B1806EEFD1F}">
      <dgm:prSet/>
      <dgm:spPr/>
      <dgm:t>
        <a:bodyPr/>
        <a:lstStyle/>
        <a:p>
          <a:endParaRPr lang="pt-BR"/>
        </a:p>
      </dgm:t>
    </dgm:pt>
    <dgm:pt modelId="{DB855B0B-952E-4059-8ECC-E3D2BE891AF0}" type="sibTrans" cxnId="{99261439-BF10-4CFD-953E-6B1806EEFD1F}">
      <dgm:prSet/>
      <dgm:spPr/>
      <dgm:t>
        <a:bodyPr/>
        <a:lstStyle/>
        <a:p>
          <a:endParaRPr lang="pt-BR"/>
        </a:p>
      </dgm:t>
    </dgm:pt>
    <dgm:pt modelId="{D7E817BB-97EF-4A18-A4ED-6C0507730C69}" type="pres">
      <dgm:prSet presAssocID="{CCEE545C-943C-4BC6-B600-7D06F7DD79C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A4116BAD-645C-4A79-B5B1-F7856523CF0D}" type="pres">
      <dgm:prSet presAssocID="{815BFC81-DC13-4FE0-9838-FA9F564761D4}" presName="Accent1" presStyleCnt="0"/>
      <dgm:spPr/>
    </dgm:pt>
    <dgm:pt modelId="{EA5BD7C9-E593-40F7-BDD8-A167FDD6D047}" type="pres">
      <dgm:prSet presAssocID="{815BFC81-DC13-4FE0-9838-FA9F564761D4}" presName="Accent" presStyleLbl="node1" presStyleIdx="0" presStyleCnt="4"/>
      <dgm:spPr/>
    </dgm:pt>
    <dgm:pt modelId="{644DD5A9-1D5F-4EB9-A3CE-D9DB283A86A5}" type="pres">
      <dgm:prSet presAssocID="{815BFC81-DC13-4FE0-9838-FA9F564761D4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49FCA115-B254-4408-AADB-1F385B728677}" type="pres">
      <dgm:prSet presAssocID="{6C162B19-8C2C-4839-9901-B4F12F4DAE74}" presName="Accent2" presStyleCnt="0"/>
      <dgm:spPr/>
    </dgm:pt>
    <dgm:pt modelId="{E61001F0-7690-4770-98D2-3FF9E81E1106}" type="pres">
      <dgm:prSet presAssocID="{6C162B19-8C2C-4839-9901-B4F12F4DAE74}" presName="Accent" presStyleLbl="node1" presStyleIdx="1" presStyleCnt="4"/>
      <dgm:spPr/>
    </dgm:pt>
    <dgm:pt modelId="{232ADFEA-52D6-4E69-A0CE-4D5B5A7AAEDC}" type="pres">
      <dgm:prSet presAssocID="{6C162B19-8C2C-4839-9901-B4F12F4DAE74}" presName="Parent2" presStyleLbl="revTx" presStyleIdx="1" presStyleCnt="4" custScaleX="149199" custScaleY="83324" custLinFactNeighborX="25202" custLinFactNeighborY="5041">
        <dgm:presLayoutVars>
          <dgm:chMax val="1"/>
          <dgm:chPref val="1"/>
          <dgm:bulletEnabled val="1"/>
        </dgm:presLayoutVars>
      </dgm:prSet>
      <dgm:spPr/>
    </dgm:pt>
    <dgm:pt modelId="{0B178E66-AADD-4B7A-A965-2D8D122A66E7}" type="pres">
      <dgm:prSet presAssocID="{387CEABB-C1AF-4532-A469-8FD11F8FBE8B}" presName="Accent3" presStyleCnt="0"/>
      <dgm:spPr/>
    </dgm:pt>
    <dgm:pt modelId="{F5D3EF54-11C6-4197-BA59-D5BF43430E87}" type="pres">
      <dgm:prSet presAssocID="{387CEABB-C1AF-4532-A469-8FD11F8FBE8B}" presName="Accent" presStyleLbl="node1" presStyleIdx="2" presStyleCnt="4"/>
      <dgm:spPr/>
    </dgm:pt>
    <dgm:pt modelId="{EE70C69F-B22A-48D3-B119-AB688D262AE6}" type="pres">
      <dgm:prSet presAssocID="{387CEABB-C1AF-4532-A469-8FD11F8FBE8B}" presName="Parent3" presStyleLbl="revTx" presStyleIdx="2" presStyleCnt="4" custScaleX="207227" custScaleY="75984" custLinFactNeighborX="-56285" custLinFactNeighborY="10079">
        <dgm:presLayoutVars>
          <dgm:chMax val="1"/>
          <dgm:chPref val="1"/>
          <dgm:bulletEnabled val="1"/>
        </dgm:presLayoutVars>
      </dgm:prSet>
      <dgm:spPr/>
    </dgm:pt>
    <dgm:pt modelId="{2F76B04D-6E57-4B34-830F-2017700DC0C9}" type="pres">
      <dgm:prSet presAssocID="{B75153C5-4FE9-4D4C-92F6-2FFAABB7D8A1}" presName="Accent4" presStyleCnt="0"/>
      <dgm:spPr/>
    </dgm:pt>
    <dgm:pt modelId="{4779037D-874E-4D75-804E-68AE5238481D}" type="pres">
      <dgm:prSet presAssocID="{B75153C5-4FE9-4D4C-92F6-2FFAABB7D8A1}" presName="Accent" presStyleLbl="node1" presStyleIdx="3" presStyleCnt="4"/>
      <dgm:spPr/>
    </dgm:pt>
    <dgm:pt modelId="{EED50B32-531F-410B-9E67-05954D4B5677}" type="pres">
      <dgm:prSet presAssocID="{B75153C5-4FE9-4D4C-92F6-2FFAABB7D8A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2DF17221-3595-4A3E-8C02-8C6787693E37}" type="presOf" srcId="{B75153C5-4FE9-4D4C-92F6-2FFAABB7D8A1}" destId="{EED50B32-531F-410B-9E67-05954D4B5677}" srcOrd="0" destOrd="0" presId="urn:microsoft.com/office/officeart/2009/layout/CircleArrowProcess"/>
    <dgm:cxn modelId="{99261439-BF10-4CFD-953E-6B1806EEFD1F}" srcId="{CCEE545C-943C-4BC6-B600-7D06F7DD79CF}" destId="{387CEABB-C1AF-4532-A469-8FD11F8FBE8B}" srcOrd="2" destOrd="0" parTransId="{F6738165-0A6E-4BA2-8D14-56DF86E203CC}" sibTransId="{DB855B0B-952E-4059-8ECC-E3D2BE891AF0}"/>
    <dgm:cxn modelId="{1166E673-7DAC-4463-873A-F9BFA4C8BD63}" srcId="{CCEE545C-943C-4BC6-B600-7D06F7DD79CF}" destId="{815BFC81-DC13-4FE0-9838-FA9F564761D4}" srcOrd="0" destOrd="0" parTransId="{ECC1ADEF-836D-4E3E-A324-26693A830719}" sibTransId="{30C16799-4831-4504-8065-D636F8DC46D0}"/>
    <dgm:cxn modelId="{FF4FB177-B9A6-4A53-85AF-7D95832B66ED}" type="presOf" srcId="{CCEE545C-943C-4BC6-B600-7D06F7DD79CF}" destId="{D7E817BB-97EF-4A18-A4ED-6C0507730C69}" srcOrd="0" destOrd="0" presId="urn:microsoft.com/office/officeart/2009/layout/CircleArrowProcess"/>
    <dgm:cxn modelId="{5FC0BCB0-7C0E-4CB5-A9A2-5C711F162055}" type="presOf" srcId="{815BFC81-DC13-4FE0-9838-FA9F564761D4}" destId="{644DD5A9-1D5F-4EB9-A3CE-D9DB283A86A5}" srcOrd="0" destOrd="0" presId="urn:microsoft.com/office/officeart/2009/layout/CircleArrowProcess"/>
    <dgm:cxn modelId="{9BAB49B8-C068-4AA0-9BD7-4A11E7B96388}" srcId="{CCEE545C-943C-4BC6-B600-7D06F7DD79CF}" destId="{B75153C5-4FE9-4D4C-92F6-2FFAABB7D8A1}" srcOrd="3" destOrd="0" parTransId="{E4796D09-89B4-400E-82AF-31105635DD98}" sibTransId="{CFF654DA-3083-4A3B-A129-735EE367AFB7}"/>
    <dgm:cxn modelId="{B06AD7ED-8B75-4EFC-9A2D-B63E89348B78}" srcId="{CCEE545C-943C-4BC6-B600-7D06F7DD79CF}" destId="{6C162B19-8C2C-4839-9901-B4F12F4DAE74}" srcOrd="1" destOrd="0" parTransId="{97A7D65F-BF49-443F-BB5A-384E5780AAE8}" sibTransId="{B8AAD776-66A1-45C1-83E0-FBC0751120A9}"/>
    <dgm:cxn modelId="{5D7C09EE-3329-4E5C-8584-11DCCF47DF39}" type="presOf" srcId="{6C162B19-8C2C-4839-9901-B4F12F4DAE74}" destId="{232ADFEA-52D6-4E69-A0CE-4D5B5A7AAEDC}" srcOrd="0" destOrd="0" presId="urn:microsoft.com/office/officeart/2009/layout/CircleArrowProcess"/>
    <dgm:cxn modelId="{0C9E92FD-B775-45B5-AFDB-A61C6BA8E8C7}" type="presOf" srcId="{387CEABB-C1AF-4532-A469-8FD11F8FBE8B}" destId="{EE70C69F-B22A-48D3-B119-AB688D262AE6}" srcOrd="0" destOrd="0" presId="urn:microsoft.com/office/officeart/2009/layout/CircleArrowProcess"/>
    <dgm:cxn modelId="{54C4570C-E207-40C5-A48D-C79853E5F1AD}" type="presParOf" srcId="{D7E817BB-97EF-4A18-A4ED-6C0507730C69}" destId="{A4116BAD-645C-4A79-B5B1-F7856523CF0D}" srcOrd="0" destOrd="0" presId="urn:microsoft.com/office/officeart/2009/layout/CircleArrowProcess"/>
    <dgm:cxn modelId="{42C010F8-0DD8-4BE8-9D72-2D27DD4C4BA4}" type="presParOf" srcId="{A4116BAD-645C-4A79-B5B1-F7856523CF0D}" destId="{EA5BD7C9-E593-40F7-BDD8-A167FDD6D047}" srcOrd="0" destOrd="0" presId="urn:microsoft.com/office/officeart/2009/layout/CircleArrowProcess"/>
    <dgm:cxn modelId="{E9DBB87F-1440-4639-8EDA-371653D11A3E}" type="presParOf" srcId="{D7E817BB-97EF-4A18-A4ED-6C0507730C69}" destId="{644DD5A9-1D5F-4EB9-A3CE-D9DB283A86A5}" srcOrd="1" destOrd="0" presId="urn:microsoft.com/office/officeart/2009/layout/CircleArrowProcess"/>
    <dgm:cxn modelId="{594D6E4B-FF81-45FE-894A-964D2BD4C58F}" type="presParOf" srcId="{D7E817BB-97EF-4A18-A4ED-6C0507730C69}" destId="{49FCA115-B254-4408-AADB-1F385B728677}" srcOrd="2" destOrd="0" presId="urn:microsoft.com/office/officeart/2009/layout/CircleArrowProcess"/>
    <dgm:cxn modelId="{DCCE10E9-E0C5-45B6-9ABD-DAD2654A7E50}" type="presParOf" srcId="{49FCA115-B254-4408-AADB-1F385B728677}" destId="{E61001F0-7690-4770-98D2-3FF9E81E1106}" srcOrd="0" destOrd="0" presId="urn:microsoft.com/office/officeart/2009/layout/CircleArrowProcess"/>
    <dgm:cxn modelId="{9C49B7F4-70B4-41A1-9B92-2B6D67130A84}" type="presParOf" srcId="{D7E817BB-97EF-4A18-A4ED-6C0507730C69}" destId="{232ADFEA-52D6-4E69-A0CE-4D5B5A7AAEDC}" srcOrd="3" destOrd="0" presId="urn:microsoft.com/office/officeart/2009/layout/CircleArrowProcess"/>
    <dgm:cxn modelId="{3721C2AF-8D09-46FE-AAD8-C5ECA0BFC05A}" type="presParOf" srcId="{D7E817BB-97EF-4A18-A4ED-6C0507730C69}" destId="{0B178E66-AADD-4B7A-A965-2D8D122A66E7}" srcOrd="4" destOrd="0" presId="urn:microsoft.com/office/officeart/2009/layout/CircleArrowProcess"/>
    <dgm:cxn modelId="{2FA27460-366B-43FF-B91A-77449EF36097}" type="presParOf" srcId="{0B178E66-AADD-4B7A-A965-2D8D122A66E7}" destId="{F5D3EF54-11C6-4197-BA59-D5BF43430E87}" srcOrd="0" destOrd="0" presId="urn:microsoft.com/office/officeart/2009/layout/CircleArrowProcess"/>
    <dgm:cxn modelId="{DDE095BF-959F-4578-8305-E2B244E9B214}" type="presParOf" srcId="{D7E817BB-97EF-4A18-A4ED-6C0507730C69}" destId="{EE70C69F-B22A-48D3-B119-AB688D262AE6}" srcOrd="5" destOrd="0" presId="urn:microsoft.com/office/officeart/2009/layout/CircleArrowProcess"/>
    <dgm:cxn modelId="{B3DB483A-534F-4DD3-BC43-FFBCC6B9A730}" type="presParOf" srcId="{D7E817BB-97EF-4A18-A4ED-6C0507730C69}" destId="{2F76B04D-6E57-4B34-830F-2017700DC0C9}" srcOrd="6" destOrd="0" presId="urn:microsoft.com/office/officeart/2009/layout/CircleArrowProcess"/>
    <dgm:cxn modelId="{6481E17C-6439-4855-9079-F1993E28DB6D}" type="presParOf" srcId="{2F76B04D-6E57-4B34-830F-2017700DC0C9}" destId="{4779037D-874E-4D75-804E-68AE5238481D}" srcOrd="0" destOrd="0" presId="urn:microsoft.com/office/officeart/2009/layout/CircleArrowProcess"/>
    <dgm:cxn modelId="{A6DEF20A-6FC0-4A08-9CC6-562206276B8D}" type="presParOf" srcId="{D7E817BB-97EF-4A18-A4ED-6C0507730C69}" destId="{EED50B32-531F-410B-9E67-05954D4B5677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8CD284-3B58-497C-A678-32479E8F856A}">
      <dsp:nvSpPr>
        <dsp:cNvPr id="0" name=""/>
        <dsp:cNvSpPr/>
      </dsp:nvSpPr>
      <dsp:spPr>
        <a:xfrm>
          <a:off x="1131093" y="1201"/>
          <a:ext cx="5865812" cy="9155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APOSENTADORIAS DIFERENCIADAS</a:t>
          </a:r>
        </a:p>
      </dsp:txBody>
      <dsp:txXfrm>
        <a:off x="1157907" y="28015"/>
        <a:ext cx="5812184" cy="861877"/>
      </dsp:txXfrm>
    </dsp:sp>
    <dsp:sp modelId="{80DFA541-02D2-4EAF-9663-446CFF019BA8}">
      <dsp:nvSpPr>
        <dsp:cNvPr id="0" name=""/>
        <dsp:cNvSpPr/>
      </dsp:nvSpPr>
      <dsp:spPr>
        <a:xfrm>
          <a:off x="1131093" y="1081498"/>
          <a:ext cx="915505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3B3F4A-4538-4A0B-9BD2-DF52636CBF40}">
      <dsp:nvSpPr>
        <dsp:cNvPr id="0" name=""/>
        <dsp:cNvSpPr/>
      </dsp:nvSpPr>
      <dsp:spPr>
        <a:xfrm>
          <a:off x="2101529" y="1081498"/>
          <a:ext cx="4895376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PESSOA COM DEFICIÊNCIA</a:t>
          </a:r>
        </a:p>
      </dsp:txBody>
      <dsp:txXfrm>
        <a:off x="2146228" y="1126197"/>
        <a:ext cx="4805978" cy="826107"/>
      </dsp:txXfrm>
    </dsp:sp>
    <dsp:sp modelId="{650CF094-A7A6-44F4-826E-3752619F1685}">
      <dsp:nvSpPr>
        <dsp:cNvPr id="0" name=""/>
        <dsp:cNvSpPr/>
      </dsp:nvSpPr>
      <dsp:spPr>
        <a:xfrm>
          <a:off x="1131093" y="2106864"/>
          <a:ext cx="915505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2C28AB-3240-4368-8CC4-D3A06DD9E086}">
      <dsp:nvSpPr>
        <dsp:cNvPr id="0" name=""/>
        <dsp:cNvSpPr/>
      </dsp:nvSpPr>
      <dsp:spPr>
        <a:xfrm>
          <a:off x="2101529" y="2106864"/>
          <a:ext cx="4895376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SEGURANÇA PÚBLICA</a:t>
          </a:r>
        </a:p>
      </dsp:txBody>
      <dsp:txXfrm>
        <a:off x="2146228" y="2151563"/>
        <a:ext cx="4805978" cy="826107"/>
      </dsp:txXfrm>
    </dsp:sp>
    <dsp:sp modelId="{1B9D7459-6BE0-41D8-821E-CB563D21AF3B}">
      <dsp:nvSpPr>
        <dsp:cNvPr id="0" name=""/>
        <dsp:cNvSpPr/>
      </dsp:nvSpPr>
      <dsp:spPr>
        <a:xfrm>
          <a:off x="1131093" y="3132230"/>
          <a:ext cx="915505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5BB18-30B0-4DDB-8387-3E77F09F8B0D}">
      <dsp:nvSpPr>
        <dsp:cNvPr id="0" name=""/>
        <dsp:cNvSpPr/>
      </dsp:nvSpPr>
      <dsp:spPr>
        <a:xfrm>
          <a:off x="2101529" y="3132230"/>
          <a:ext cx="4895376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AGENTES NOCIVOS</a:t>
          </a:r>
        </a:p>
      </dsp:txBody>
      <dsp:txXfrm>
        <a:off x="2146228" y="3176929"/>
        <a:ext cx="4805978" cy="826107"/>
      </dsp:txXfrm>
    </dsp:sp>
    <dsp:sp modelId="{177E2C73-85AA-4075-B00B-A8B1F72072D1}">
      <dsp:nvSpPr>
        <dsp:cNvPr id="0" name=""/>
        <dsp:cNvSpPr/>
      </dsp:nvSpPr>
      <dsp:spPr>
        <a:xfrm>
          <a:off x="1131093" y="4157596"/>
          <a:ext cx="915505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678AE6-6181-46C2-B62B-D0810BDD4B14}">
      <dsp:nvSpPr>
        <dsp:cNvPr id="0" name=""/>
        <dsp:cNvSpPr/>
      </dsp:nvSpPr>
      <dsp:spPr>
        <a:xfrm>
          <a:off x="2101529" y="4157596"/>
          <a:ext cx="4895376" cy="91550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PROFESSORES</a:t>
          </a:r>
        </a:p>
      </dsp:txBody>
      <dsp:txXfrm>
        <a:off x="2146228" y="4202295"/>
        <a:ext cx="4805978" cy="8261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5BD7C9-E593-40F7-BDD8-A167FDD6D047}">
      <dsp:nvSpPr>
        <dsp:cNvPr id="0" name=""/>
        <dsp:cNvSpPr/>
      </dsp:nvSpPr>
      <dsp:spPr>
        <a:xfrm>
          <a:off x="4679236" y="0"/>
          <a:ext cx="2378669" cy="237891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4DD5A9-1D5F-4EB9-A3CE-D9DB283A86A5}">
      <dsp:nvSpPr>
        <dsp:cNvPr id="0" name=""/>
        <dsp:cNvSpPr/>
      </dsp:nvSpPr>
      <dsp:spPr>
        <a:xfrm>
          <a:off x="5204408" y="861101"/>
          <a:ext cx="1327432" cy="663647"/>
        </a:xfrm>
        <a:prstGeom prst="rect">
          <a:avLst/>
        </a:prstGeom>
        <a:solidFill>
          <a:srgbClr val="FFFFFF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Elaboração do LTCAT</a:t>
          </a:r>
        </a:p>
      </dsp:txBody>
      <dsp:txXfrm>
        <a:off x="5204408" y="861101"/>
        <a:ext cx="1327432" cy="663647"/>
      </dsp:txXfrm>
    </dsp:sp>
    <dsp:sp modelId="{E61001F0-7690-4770-98D2-3FF9E81E1106}">
      <dsp:nvSpPr>
        <dsp:cNvPr id="0" name=""/>
        <dsp:cNvSpPr/>
      </dsp:nvSpPr>
      <dsp:spPr>
        <a:xfrm>
          <a:off x="4018420" y="1367038"/>
          <a:ext cx="2378669" cy="237891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2ADFEA-52D6-4E69-A0CE-4D5B5A7AAEDC}">
      <dsp:nvSpPr>
        <dsp:cNvPr id="0" name=""/>
        <dsp:cNvSpPr/>
      </dsp:nvSpPr>
      <dsp:spPr>
        <a:xfrm>
          <a:off x="4548913" y="2319452"/>
          <a:ext cx="1980515" cy="552977"/>
        </a:xfrm>
        <a:prstGeom prst="rect">
          <a:avLst/>
        </a:prstGeom>
        <a:solidFill>
          <a:srgbClr val="FFFFFF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Preenchimento do PPP</a:t>
          </a:r>
        </a:p>
      </dsp:txBody>
      <dsp:txXfrm>
        <a:off x="4548913" y="2319452"/>
        <a:ext cx="1980515" cy="552977"/>
      </dsp:txXfrm>
    </dsp:sp>
    <dsp:sp modelId="{F5D3EF54-11C6-4197-BA59-D5BF43430E87}">
      <dsp:nvSpPr>
        <dsp:cNvPr id="0" name=""/>
        <dsp:cNvSpPr/>
      </dsp:nvSpPr>
      <dsp:spPr>
        <a:xfrm>
          <a:off x="4679236" y="2739122"/>
          <a:ext cx="2378669" cy="237891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70C69F-B22A-48D3-B119-AB688D262AE6}">
      <dsp:nvSpPr>
        <dsp:cNvPr id="0" name=""/>
        <dsp:cNvSpPr/>
      </dsp:nvSpPr>
      <dsp:spPr>
        <a:xfrm>
          <a:off x="3745580" y="3746804"/>
          <a:ext cx="2750797" cy="504265"/>
        </a:xfrm>
        <a:prstGeom prst="rect">
          <a:avLst/>
        </a:prstGeom>
        <a:solidFill>
          <a:srgbClr val="FFFFFF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Parecer médico-pericial conclusivo</a:t>
          </a:r>
        </a:p>
      </dsp:txBody>
      <dsp:txXfrm>
        <a:off x="3745580" y="3746804"/>
        <a:ext cx="2750797" cy="504265"/>
      </dsp:txXfrm>
    </dsp:sp>
    <dsp:sp modelId="{4779037D-874E-4D75-804E-68AE5238481D}">
      <dsp:nvSpPr>
        <dsp:cNvPr id="0" name=""/>
        <dsp:cNvSpPr/>
      </dsp:nvSpPr>
      <dsp:spPr>
        <a:xfrm>
          <a:off x="4187974" y="4263871"/>
          <a:ext cx="2043576" cy="204456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D50B32-531F-410B-9E67-05954D4B5677}">
      <dsp:nvSpPr>
        <dsp:cNvPr id="0" name=""/>
        <dsp:cNvSpPr/>
      </dsp:nvSpPr>
      <dsp:spPr>
        <a:xfrm>
          <a:off x="4540915" y="4969785"/>
          <a:ext cx="1327432" cy="663647"/>
        </a:xfrm>
        <a:prstGeom prst="rect">
          <a:avLst/>
        </a:prstGeom>
        <a:solidFill>
          <a:srgbClr val="FFFFFF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/>
            <a:t>Concessão</a:t>
          </a:r>
        </a:p>
      </dsp:txBody>
      <dsp:txXfrm>
        <a:off x="4540915" y="4969785"/>
        <a:ext cx="1327432" cy="6636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7AEA12-0655-AA0F-4D11-7B7FDCC2EA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C6BFB5-E1B4-520A-B0E0-6F10DC5736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7788B5-37D2-7B10-69A0-7045D4D01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A936DA-1EF6-2928-1A0B-543B6506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DEAC20-3EE2-FE18-36FF-6A2309B8D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39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EDBBCA-485E-48FA-17A9-A13682F01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A17262A-5CC1-A659-359B-D3DEC178A6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57B8463-D0BA-96EE-3177-2CD7A46C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1E993E-7626-868A-F4AA-DEF8BBF9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416B4F-5D9E-F358-D34A-FA8F75B32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0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E88A61B-018B-87CF-9B3C-219169ECB1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76D6D53-40DF-05F0-6CE4-586EF5749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78602B2-5795-0BB2-E4A7-8615DB6E1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7F2A40-F3CE-E7A7-3C05-93F180EE7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8EFF3C-0B56-A0DC-3922-4FF6EF462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99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679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8063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13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4805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7642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852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314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38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BAD8AF-1A60-79F1-9FEF-BE7967C23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7219293-DBE4-9451-4340-9208764D0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7B6C5E-1F61-6111-3E60-8892E3340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AE0960-5193-B71A-946A-7E08CFAAA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B2F7757-48F8-45F0-58DB-AEF7EC158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87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40709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5054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56816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dirty="0"/>
              <a:t>@</a:t>
            </a:r>
            <a:r>
              <a:rPr lang="pt-BR" dirty="0" err="1"/>
              <a:t>icdsconnect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/>
              <a:t>Idsamericalatina.com.br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dirty="0"/>
              <a:t>(21) 98312-0087</a:t>
            </a:r>
          </a:p>
        </p:txBody>
      </p:sp>
    </p:spTree>
    <p:extLst>
      <p:ext uri="{BB962C8B-B14F-4D97-AF65-F5344CB8AC3E}">
        <p14:creationId xmlns:p14="http://schemas.microsoft.com/office/powerpoint/2010/main" val="824123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840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38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518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594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163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91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CF626E-0068-3C08-619C-AE3D57FB1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E14D60A-0DF7-AAF4-8A3D-7E5164AF8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5258B0-485B-9B5A-B730-F17432FE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CEA790C-C388-B097-11C4-2435188BA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080B94-6D17-C06F-259B-6529EFF7E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516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67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100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854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229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7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04EE90-1990-EBAC-180E-F149154AF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0EC9BB-7E9C-477A-45B0-F420A95C76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7680F0C-D55B-663A-7486-5E20C603B0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1E7D2DF-A762-0BB8-D37C-056B07258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618A49F-1C9D-00EA-4F50-D6FB4C7A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E000B1F-5529-458F-29B9-B94DE267B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8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7351A-DC07-756A-BE84-C89F3D46F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E0BE15C-6626-96F7-7531-A6B4819E7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68F6326-227C-BB66-7360-65D4E4695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5F74F0E-0D3D-8A77-5E97-62CFA944C4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90712FA-5AD5-B1BF-5D5F-D2A60E0E68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6EFBF2A-E191-74EB-D18E-BC40F4838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39411E7-7DE1-56C1-09CB-A28055C8B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636E4C5-5C7E-9A58-4FBD-089AE00E3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47975-4F36-7A01-D2A6-283EBA6D8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B5ABF83-CE6B-19A0-2DC8-9A0FA8F08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13C7D18-7A76-9238-00AC-CA3B000FD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0AB225C-4D03-F9BD-E5B9-22E217E6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50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D69F833-B8D6-4CFA-19E7-C672429F3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924DEEC-E8BC-4458-871A-145ADAA96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EA669A8-CC52-4460-8EB8-C8E01302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9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BD5D79-916B-AEBA-67A8-2A53767B5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ADC81C-6985-D7A0-4F83-20E36A571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08296D-E268-9D6E-BD3A-F3EB81471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8E5C15-88F5-3B38-A14F-C98661E79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2B13993-7504-D40B-1815-50923F853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DFF3BE0-04CD-F6D8-1F60-232C579DA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13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325F07-A7BA-0AF5-5C85-9A849DA68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D16114C-79C4-CCF3-F411-815F82C5ED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C11B45-1483-39CE-A03E-1B523DBB8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BD4141-B05C-62DC-B076-DC6295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F7BF25A-6CC6-C65F-4DE4-0316DD9F1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B96F05-64AD-F3C9-1F20-89602F935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4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0ED2649-1968-EB1F-0E7B-99E40EB63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9EE222F-77D8-9705-78AF-3EB1E0A8E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3CC694-97E8-C7B6-01D9-7E7B69778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3B27EB-277F-4938-83B8-F3197AB8718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E36836-8ABD-EE96-4C0A-755845921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90D9090-DD9A-D758-9727-FFB05E3D7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73C94E-FECC-4DAC-BA52-47C2F40F176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6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8EC38-98AB-4FAB-A6EF-0576C96B27B5}" type="datetimeFigureOut">
              <a:rPr lang="pt-BR" smtClean="0"/>
              <a:t>23/09/2025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74C5A-CF05-4840-A806-A363C61717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270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2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Layout" Target="../slideLayouts/slideLayout13.xml"/><Relationship Id="rId7" Type="http://schemas.openxmlformats.org/officeDocument/2006/relationships/diagramQuickStyle" Target="../diagrams/quickStyle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1.png"/><Relationship Id="rId9" Type="http://schemas.microsoft.com/office/2007/relationships/diagramDrawing" Target="../diagrams/drawin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72701" y="5378805"/>
            <a:ext cx="7644457" cy="793395"/>
            <a:chOff x="0" y="0"/>
            <a:chExt cx="2778015" cy="28832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78015" cy="288321"/>
            </a:xfrm>
            <a:custGeom>
              <a:avLst/>
              <a:gdLst/>
              <a:ahLst/>
              <a:cxnLst/>
              <a:rect l="l" t="t" r="r" b="b"/>
              <a:pathLst>
                <a:path w="2778015" h="288321">
                  <a:moveTo>
                    <a:pt x="67517" y="0"/>
                  </a:moveTo>
                  <a:lnTo>
                    <a:pt x="2710498" y="0"/>
                  </a:lnTo>
                  <a:cubicBezTo>
                    <a:pt x="2728405" y="0"/>
                    <a:pt x="2745578" y="7113"/>
                    <a:pt x="2758240" y="19775"/>
                  </a:cubicBezTo>
                  <a:cubicBezTo>
                    <a:pt x="2770901" y="32437"/>
                    <a:pt x="2778015" y="49610"/>
                    <a:pt x="2778015" y="67517"/>
                  </a:cubicBezTo>
                  <a:lnTo>
                    <a:pt x="2778015" y="220805"/>
                  </a:lnTo>
                  <a:cubicBezTo>
                    <a:pt x="2778015" y="238711"/>
                    <a:pt x="2770901" y="255884"/>
                    <a:pt x="2758240" y="268546"/>
                  </a:cubicBezTo>
                  <a:cubicBezTo>
                    <a:pt x="2745578" y="281208"/>
                    <a:pt x="2728405" y="288321"/>
                    <a:pt x="2710498" y="288321"/>
                  </a:cubicBezTo>
                  <a:lnTo>
                    <a:pt x="67517" y="288321"/>
                  </a:lnTo>
                  <a:cubicBezTo>
                    <a:pt x="30228" y="288321"/>
                    <a:pt x="0" y="258093"/>
                    <a:pt x="0" y="220805"/>
                  </a:cubicBezTo>
                  <a:lnTo>
                    <a:pt x="0" y="67517"/>
                  </a:lnTo>
                  <a:cubicBezTo>
                    <a:pt x="0" y="49610"/>
                    <a:pt x="7113" y="32437"/>
                    <a:pt x="19775" y="19775"/>
                  </a:cubicBezTo>
                  <a:cubicBezTo>
                    <a:pt x="32437" y="7113"/>
                    <a:pt x="49610" y="0"/>
                    <a:pt x="6751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r>
                <a:rPr lang="pt-BR" sz="1200" dirty="0">
                  <a:solidFill>
                    <a:prstClr val="black"/>
                  </a:solidFill>
                  <a:latin typeface="Calibri"/>
                </a:rPr>
                <a:t>f</a:t>
              </a:r>
              <a:endParaRPr lang="en-US" sz="12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8100"/>
              <a:ext cx="2778015" cy="25022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728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362125" y="5378805"/>
            <a:ext cx="2449385" cy="793395"/>
            <a:chOff x="0" y="0"/>
            <a:chExt cx="1163060" cy="3767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63060" cy="376733"/>
            </a:xfrm>
            <a:custGeom>
              <a:avLst/>
              <a:gdLst/>
              <a:ahLst/>
              <a:cxnLst/>
              <a:rect l="l" t="t" r="r" b="b"/>
              <a:pathLst>
                <a:path w="1163060" h="376733">
                  <a:moveTo>
                    <a:pt x="188367" y="0"/>
                  </a:moveTo>
                  <a:lnTo>
                    <a:pt x="974693" y="0"/>
                  </a:lnTo>
                  <a:cubicBezTo>
                    <a:pt x="1078725" y="0"/>
                    <a:pt x="1163060" y="84335"/>
                    <a:pt x="1163060" y="188367"/>
                  </a:cubicBezTo>
                  <a:lnTo>
                    <a:pt x="1163060" y="188367"/>
                  </a:lnTo>
                  <a:cubicBezTo>
                    <a:pt x="1163060" y="238325"/>
                    <a:pt x="1143214" y="286237"/>
                    <a:pt x="1107888" y="321562"/>
                  </a:cubicBezTo>
                  <a:cubicBezTo>
                    <a:pt x="1072563" y="356888"/>
                    <a:pt x="1024651" y="376733"/>
                    <a:pt x="974693" y="376733"/>
                  </a:cubicBezTo>
                  <a:lnTo>
                    <a:pt x="188367" y="376733"/>
                  </a:lnTo>
                  <a:cubicBezTo>
                    <a:pt x="84335" y="376733"/>
                    <a:pt x="0" y="292399"/>
                    <a:pt x="0" y="188367"/>
                  </a:cubicBezTo>
                  <a:lnTo>
                    <a:pt x="0" y="188367"/>
                  </a:lnTo>
                  <a:cubicBezTo>
                    <a:pt x="0" y="84335"/>
                    <a:pt x="84335" y="0"/>
                    <a:pt x="188367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8100"/>
              <a:ext cx="1163060" cy="3386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728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0959661" y="5492542"/>
            <a:ext cx="546539" cy="546539"/>
          </a:xfrm>
          <a:custGeom>
            <a:avLst/>
            <a:gdLst/>
            <a:ahLst/>
            <a:cxnLst/>
            <a:rect l="l" t="t" r="r" b="b"/>
            <a:pathLst>
              <a:path w="819809" h="819809">
                <a:moveTo>
                  <a:pt x="0" y="0"/>
                </a:moveTo>
                <a:lnTo>
                  <a:pt x="819809" y="0"/>
                </a:lnTo>
                <a:lnTo>
                  <a:pt x="819809" y="819808"/>
                </a:lnTo>
                <a:lnTo>
                  <a:pt x="0" y="8198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5800" y="2362365"/>
            <a:ext cx="7676325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5184"/>
              </a:lnSpc>
            </a:pPr>
            <a:r>
              <a:rPr lang="pt-BR" sz="48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A</a:t>
            </a:r>
            <a:r>
              <a:rPr lang="en-US" sz="48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POSENTADORIAS DIFERENCIADAS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86030" y="5639446"/>
            <a:ext cx="661779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160"/>
              </a:lnSpc>
            </a:pPr>
            <a:r>
              <a:rPr lang="pt-BR" sz="2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F</a:t>
            </a:r>
            <a:r>
              <a:rPr lang="en-US" sz="2000" dirty="0" err="1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ábio</a:t>
            </a:r>
            <a:r>
              <a:rPr lang="en-US" sz="2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 Souza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706457" y="5649138"/>
            <a:ext cx="172018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160"/>
              </a:lnSpc>
            </a:pPr>
            <a:r>
              <a:rPr lang="en-US" sz="2000" b="1">
                <a:solidFill>
                  <a:srgbClr val="2A0182"/>
                </a:solidFill>
                <a:latin typeface="Garet Bold"/>
                <a:ea typeface="Garet Bold"/>
                <a:cs typeface="Garet Bold"/>
                <a:sym typeface="Garet Bold"/>
              </a:rPr>
              <a:t>Vamos lá?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9453197" y="-312300"/>
            <a:ext cx="2738803" cy="2738803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7047" tIns="7047" rIns="7047" bIns="7047" rtlCol="0" anchor="ctr"/>
            <a:lstStyle/>
            <a:p>
              <a:pPr algn="ctr" defTabSz="609630">
                <a:lnSpc>
                  <a:spcPts val="350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709960" y="429583"/>
            <a:ext cx="2373487" cy="1388705"/>
            <a:chOff x="0" y="-76200"/>
            <a:chExt cx="4339504" cy="2777409"/>
          </a:xfrm>
        </p:grpSpPr>
        <p:sp>
          <p:nvSpPr>
            <p:cNvPr id="19" name="TextBox 19"/>
            <p:cNvSpPr txBox="1"/>
            <p:nvPr/>
          </p:nvSpPr>
          <p:spPr>
            <a:xfrm>
              <a:off x="0" y="-76200"/>
              <a:ext cx="4339504" cy="9628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4026"/>
                </a:lnSpc>
              </a:pPr>
              <a:r>
                <a:rPr lang="en-US" sz="2875" spc="598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738364"/>
              <a:ext cx="4339504" cy="19628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4018"/>
                </a:lnSpc>
              </a:pPr>
              <a:r>
                <a:rPr lang="en-US" sz="2870" b="1" spc="255" dirty="0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21" name="Freeform 21"/>
            <p:cNvSpPr/>
            <p:nvPr/>
          </p:nvSpPr>
          <p:spPr>
            <a:xfrm>
              <a:off x="1452363" y="950956"/>
              <a:ext cx="797320" cy="600980"/>
            </a:xfrm>
            <a:custGeom>
              <a:avLst/>
              <a:gdLst/>
              <a:ahLst/>
              <a:cxnLst/>
              <a:rect l="l" t="t" r="r" b="b"/>
              <a:pathLst>
                <a:path w="797320" h="600980">
                  <a:moveTo>
                    <a:pt x="0" y="0"/>
                  </a:moveTo>
                  <a:lnTo>
                    <a:pt x="797320" y="0"/>
                  </a:lnTo>
                  <a:lnTo>
                    <a:pt x="797320" y="600979"/>
                  </a:lnTo>
                  <a:lnTo>
                    <a:pt x="0" y="6009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696991"/>
              <a:ext cx="4339504" cy="7244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071"/>
                </a:lnSpc>
              </a:pPr>
              <a:r>
                <a:rPr lang="en-US" sz="2193" spc="355" dirty="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sp>
        <p:nvSpPr>
          <p:cNvPr id="23" name="TextBox 12">
            <a:extLst>
              <a:ext uri="{FF2B5EF4-FFF2-40B4-BE49-F238E27FC236}">
                <a16:creationId xmlns:a16="http://schemas.microsoft.com/office/drawing/2014/main" id="{859F8ED2-A211-6CCD-9141-B3C22DC145C7}"/>
              </a:ext>
            </a:extLst>
          </p:cNvPr>
          <p:cNvSpPr txBox="1"/>
          <p:nvPr/>
        </p:nvSpPr>
        <p:spPr>
          <a:xfrm>
            <a:off x="4543080" y="5632710"/>
            <a:ext cx="661779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160"/>
              </a:lnSpc>
            </a:pPr>
            <a:r>
              <a:rPr lang="en-US" sz="2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@prof.fabiosouza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5167EF5-08D6-5609-6B3A-B6D18E8D9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5350"/>
            <a:ext cx="10515600" cy="5281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/>
              <a:t>ADPF 1095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 algn="just">
              <a:buNone/>
            </a:pPr>
            <a:r>
              <a:rPr lang="en-US" sz="3600" b="1" dirty="0"/>
              <a:t>Guarda Municipal </a:t>
            </a:r>
            <a:r>
              <a:rPr lang="en-US" sz="3600" b="1" dirty="0" err="1"/>
              <a:t>não</a:t>
            </a:r>
            <a:r>
              <a:rPr lang="en-US" sz="3600" b="1" dirty="0"/>
              <a:t> </a:t>
            </a:r>
            <a:r>
              <a:rPr lang="en-US" sz="3600" b="1" dirty="0" err="1"/>
              <a:t>tem</a:t>
            </a:r>
            <a:r>
              <a:rPr lang="en-US" sz="3600" b="1" dirty="0"/>
              <a:t> </a:t>
            </a:r>
            <a:r>
              <a:rPr lang="en-US" sz="3600" b="1" dirty="0" err="1"/>
              <a:t>direito</a:t>
            </a:r>
            <a:r>
              <a:rPr lang="en-US" sz="3600" b="1" dirty="0"/>
              <a:t> à </a:t>
            </a:r>
            <a:r>
              <a:rPr lang="en-US" sz="3600" b="1" dirty="0" err="1"/>
              <a:t>aposentadoria</a:t>
            </a:r>
            <a:r>
              <a:rPr lang="en-US" sz="3600" b="1" dirty="0"/>
              <a:t> do </a:t>
            </a:r>
            <a:r>
              <a:rPr lang="pt-BR" sz="3600" b="1" dirty="0"/>
              <a:t>§ 4º-B, do art. 40, da CF</a:t>
            </a:r>
            <a:r>
              <a:rPr lang="en-US" sz="3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795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9C4A8-EF19-4CA5-3D93-BF74A4692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DC840C0-A248-E659-1B12-35FE3857B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5350"/>
            <a:ext cx="10515600" cy="52816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/>
              <a:t>ADI 7727 MC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 algn="just">
              <a:buNone/>
            </a:pPr>
            <a:r>
              <a:rPr lang="pt-BR" sz="3600" b="1" dirty="0"/>
              <a:t>Aplicar-se-á, por simetria, até que o novel regramento constitucional entre em vigor, a diferenciação contida no art. 40, III, da Lei Maior, na redação dada pela EC nº 103/2019, ou seja, a “regra geral” de 3 (três) anos de redução para todos os prazos que se refiram a mulheres policiais civis e federais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3950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9A55A-05DA-FE97-0A85-A628F7CD7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A78450-E691-15D7-AEE7-1E09A71A4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§ 4º-C. Poderão ser estabelecidos por lei complementar do respectivo ente federativo idade e tempo de contribuição diferenciados para aposentadoria de servidores cujas atividades sejam exercidas com efetiva exposição a agentes químicos, físicos e biológicos prejudiciais à saúde, ou associação desses agentes, vedada a caracterização por categoria profissional ou ocupação.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7891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2C176-A22E-BD55-2811-C5504D0B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3FA9F24-083B-FA17-8F1D-36B1013D7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EC 103. art. 10, § 2º, II - o servidor público federal cujas atividades sejam exercidas com efetiva exposição a agentes químicos, físicos e biológicos prejudiciais à saúde, ou associação desses agentes, vedada a caracterização por categoria profissional ou ocupação, aos 60 (sessenta) anos de idade, com 25 (vinte e cinco) anos de efetiva exposição e contribuição, 10 (dez) anos de efetivo exercício de serviço público e 5 (cinco) anos no cargo efetivo em que for concedida a aposentadoria;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63546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519F3-D8D4-4056-82D6-3308B662D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014E79-65C4-34A9-7F22-F7C2CF753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Súmula Vinculante 33 STF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b="1" dirty="0"/>
              <a:t>Aplicam-se ao servidor público, no que couber, as regras do regime geral da previdência social sobre aposentadoria especial de que trata o artigo 40, § 4º, inciso III da Constituição Federal, até a edição de lei complementar específica.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8704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0FCDC00D-1D74-4DDB-9F59-470C60762AC5}"/>
              </a:ext>
            </a:extLst>
          </p:cNvPr>
          <p:cNvSpPr/>
          <p:nvPr/>
        </p:nvSpPr>
        <p:spPr>
          <a:xfrm>
            <a:off x="101600" y="886691"/>
            <a:ext cx="9725891" cy="434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Vídeo 10">
            <a:hlinkClick r:id="" action="ppaction://media"/>
            <a:extLst>
              <a:ext uri="{FF2B5EF4-FFF2-40B4-BE49-F238E27FC236}">
                <a16:creationId xmlns:a16="http://schemas.microsoft.com/office/drawing/2014/main" id="{25E360F5-8BFF-4EC6-AE82-389CC55768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0CFA3D13-8AD4-4072-9EBE-E16C82971433}"/>
              </a:ext>
            </a:extLst>
          </p:cNvPr>
          <p:cNvGraphicFramePr/>
          <p:nvPr/>
        </p:nvGraphicFramePr>
        <p:xfrm>
          <a:off x="-3339396" y="89210"/>
          <a:ext cx="11261944" cy="6308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CaixaDeTexto 11">
            <a:extLst>
              <a:ext uri="{FF2B5EF4-FFF2-40B4-BE49-F238E27FC236}">
                <a16:creationId xmlns:a16="http://schemas.microsoft.com/office/drawing/2014/main" id="{3FD823E1-6F7C-4401-AEA5-EEF5E5F4028C}"/>
              </a:ext>
            </a:extLst>
          </p:cNvPr>
          <p:cNvSpPr txBox="1"/>
          <p:nvPr/>
        </p:nvSpPr>
        <p:spPr>
          <a:xfrm>
            <a:off x="4583151" y="89210"/>
            <a:ext cx="7507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JORNADA RUMO À APOSENTADORIA ESPECIAL</a:t>
            </a:r>
          </a:p>
        </p:txBody>
      </p:sp>
    </p:spTree>
    <p:extLst>
      <p:ext uri="{BB962C8B-B14F-4D97-AF65-F5344CB8AC3E}">
        <p14:creationId xmlns:p14="http://schemas.microsoft.com/office/powerpoint/2010/main" val="279322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AD64F6-4C04-3D60-6482-1A5A6CDD6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380" y="1342277"/>
            <a:ext cx="11947240" cy="544267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t-BR" sz="11200" b="1" dirty="0"/>
              <a:t>Art. 7º O procedimento de reconhecimento de tempo de atividade especial pelo órgão competente da União, dos Estados, do Distrito Federal e dos Municípios, incluídas as suas autarquias e fundações, deverá ser instruído com os seguintes documentos:</a:t>
            </a:r>
          </a:p>
          <a:p>
            <a:pPr marL="0" indent="0" algn="just">
              <a:buNone/>
            </a:pPr>
            <a:endParaRPr lang="pt-BR" sz="4000" b="1" dirty="0"/>
          </a:p>
          <a:p>
            <a:pPr marL="0" indent="0" algn="just">
              <a:buNone/>
            </a:pPr>
            <a:r>
              <a:rPr lang="pt-BR" sz="11200" b="1" dirty="0"/>
              <a:t>I - documento de comprovação de efetiva exposição a agentes prejudiciais à saúde, em meio físico, ou documento eletrônico que venha a substituí-lo;</a:t>
            </a:r>
          </a:p>
          <a:p>
            <a:pPr marL="0" indent="0" algn="just">
              <a:buNone/>
            </a:pPr>
            <a:endParaRPr lang="pt-BR" sz="4000" b="1" dirty="0"/>
          </a:p>
          <a:p>
            <a:pPr marL="0" indent="0" algn="just">
              <a:buNone/>
            </a:pPr>
            <a:r>
              <a:rPr lang="pt-BR" sz="11200" b="1" dirty="0"/>
              <a:t>II - Laudo Técnico de Condições Ambientais do Trabalho - LTCAT, observado o disposto no art. 9º, ou os documentos aceitos em substituição àquele, consoante o art. 10; e</a:t>
            </a:r>
          </a:p>
          <a:p>
            <a:pPr marL="0" indent="0" algn="just">
              <a:buNone/>
            </a:pPr>
            <a:endParaRPr lang="pt-BR" sz="4000" b="1" dirty="0"/>
          </a:p>
          <a:p>
            <a:pPr marL="0" indent="0" algn="just">
              <a:buNone/>
            </a:pPr>
            <a:r>
              <a:rPr lang="pt-BR" sz="11200" b="1" dirty="0"/>
              <a:t>III - parecer da perícia médica, em relação ao enquadramento por efetiva exposição a agentes prejudiciais à saúde, na forma do art. 11. 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718175C-DE84-C750-1909-46E022399B55}"/>
              </a:ext>
            </a:extLst>
          </p:cNvPr>
          <p:cNvSpPr txBox="1"/>
          <p:nvPr/>
        </p:nvSpPr>
        <p:spPr>
          <a:xfrm>
            <a:off x="122380" y="702024"/>
            <a:ext cx="67217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2000" b="1" dirty="0">
                <a:solidFill>
                  <a:srgbClr val="C00000"/>
                </a:solidFill>
              </a:rPr>
              <a:t>PORTARIA MTP Nº 1.467, de 02 de junho de 2022  - ANEXO III</a:t>
            </a:r>
          </a:p>
        </p:txBody>
      </p:sp>
    </p:spTree>
    <p:extLst>
      <p:ext uri="{BB962C8B-B14F-4D97-AF65-F5344CB8AC3E}">
        <p14:creationId xmlns:p14="http://schemas.microsoft.com/office/powerpoint/2010/main" val="3334265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C8206-6A3D-3108-B1F7-80C4A49FB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BC75AE-FBD7-C236-BFF8-F30B92C31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874644"/>
            <a:ext cx="10972800" cy="543339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BR" b="1" dirty="0"/>
              <a:t>Tema 942 STF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b="1" dirty="0"/>
              <a:t>Até a edição da Emenda Constitucional nº 103/2019, o direito à conversão, em tempo comum, do prestado sob condições especiais que prejudiquem a saúde ou a integridade física de servidor público decorre da previsão de adoção de requisitos e critérios diferenciados para a jubilação daquele enquadrado na hipótese prevista no então vigente inciso III do § 4º do art. 40 da Constituição da República, devendo ser aplicadas as normas do regime geral de previdência social relativas à aposentadoria especial contidas na Lei 8.213/1991 para viabilizar sua concretização enquanto não sobrevier lei complementar disciplinadora da matéria. Após a vigência da EC n.º 103/2019, o direito à conversão em tempo comum, do prestado sob condições especiais pelos servidores obedecerá à legislação complementar dos entes federados, nos termos da competência conferida pelo art. 40, § 4º-C, da Constituição da República.</a:t>
            </a:r>
          </a:p>
          <a:p>
            <a:pPr marL="0" indent="0" algn="just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74867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385F4-7CC1-3BD3-9562-FEE35459A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6C40EA-78CC-B5B8-EA10-1724F1CEB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§ 5º Os ocupantes do cargo de professor terão idade mínima reduzida em 5 (cinco) anos em relação às idades decorrentes da aplicação do disposto no inciso III do § 1º, desde que comprovem tempo de efetivo exercício das funções de magistério na educação infantil e no ensino fundamental e médio fixado em lei complementar do respectivo ente federativo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14205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4C7220E6-EA7B-F89E-AA22-F51A646A2D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549" y="963333"/>
            <a:ext cx="11703843" cy="501051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43615DD-EDE4-ED21-B161-A12F0F63D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57" y="4978400"/>
            <a:ext cx="1555102" cy="156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93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889C04-C721-C9D5-7ED5-3643B312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7275"/>
            <a:ext cx="10515600" cy="1325563"/>
          </a:xfrm>
        </p:spPr>
        <p:txBody>
          <a:bodyPr/>
          <a:lstStyle/>
          <a:p>
            <a:r>
              <a:rPr lang="pt-BR" b="1" dirty="0"/>
              <a:t>Qual a regra geral para as aposentadorias</a:t>
            </a:r>
            <a:r>
              <a:rPr lang="en-US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4469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Perfil masculino">
            <a:extLst>
              <a:ext uri="{FF2B5EF4-FFF2-40B4-BE49-F238E27FC236}">
                <a16:creationId xmlns:a16="http://schemas.microsoft.com/office/drawing/2014/main" id="{F2B1E68E-30C0-42D0-B822-497B1F4706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460" y="3947840"/>
            <a:ext cx="1440000" cy="1440000"/>
          </a:xfrm>
        </p:spPr>
      </p:pic>
      <p:pic>
        <p:nvPicPr>
          <p:cNvPr id="7" name="Gráfico 6" descr="Perfil Feminino">
            <a:extLst>
              <a:ext uri="{FF2B5EF4-FFF2-40B4-BE49-F238E27FC236}">
                <a16:creationId xmlns:a16="http://schemas.microsoft.com/office/drawing/2014/main" id="{B555F2A7-A85C-41A4-A154-B295D3CE1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460" y="1389953"/>
            <a:ext cx="1440000" cy="1440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9C9ABC8-0A98-4E9E-BEAB-5BF07B445128}"/>
              </a:ext>
            </a:extLst>
          </p:cNvPr>
          <p:cNvSpPr txBox="1"/>
          <p:nvPr/>
        </p:nvSpPr>
        <p:spPr>
          <a:xfrm>
            <a:off x="1849766" y="2211371"/>
            <a:ext cx="6304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9E0000"/>
                </a:solidFill>
              </a:rPr>
              <a:t>55 anos de idade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4F884F0-5262-430C-BF0E-6B9B899ACD76}"/>
              </a:ext>
            </a:extLst>
          </p:cNvPr>
          <p:cNvSpPr txBox="1"/>
          <p:nvPr/>
        </p:nvSpPr>
        <p:spPr>
          <a:xfrm>
            <a:off x="1849767" y="4667840"/>
            <a:ext cx="6304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10253F"/>
                </a:solidFill>
              </a:rPr>
              <a:t>60 anos de idade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994E2B9-676C-AD08-D5CB-4E1CAB9287C5}"/>
              </a:ext>
            </a:extLst>
          </p:cNvPr>
          <p:cNvSpPr txBox="1"/>
          <p:nvPr/>
        </p:nvSpPr>
        <p:spPr>
          <a:xfrm>
            <a:off x="6096000" y="1843950"/>
            <a:ext cx="5683250" cy="3170099"/>
          </a:xfrm>
          <a:prstGeom prst="rect">
            <a:avLst/>
          </a:prstGeom>
          <a:noFill/>
          <a:ln w="38100">
            <a:solidFill>
              <a:srgbClr val="9E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71420"/>
                </a:solidFill>
              </a:rPr>
              <a:t>TC: 25 </a:t>
            </a:r>
            <a:r>
              <a:rPr lang="en-US" sz="4000" b="1" dirty="0" err="1">
                <a:solidFill>
                  <a:srgbClr val="071420"/>
                </a:solidFill>
              </a:rPr>
              <a:t>anos</a:t>
            </a:r>
            <a:endParaRPr lang="en-US" sz="4000" b="1" dirty="0">
              <a:solidFill>
                <a:srgbClr val="071420"/>
              </a:solidFill>
            </a:endParaRPr>
          </a:p>
          <a:p>
            <a:endParaRPr lang="en-US" sz="4000" b="1" dirty="0">
              <a:solidFill>
                <a:srgbClr val="071420"/>
              </a:solidFill>
            </a:endParaRPr>
          </a:p>
          <a:p>
            <a:r>
              <a:rPr lang="en-US" sz="4000" b="1" dirty="0">
                <a:solidFill>
                  <a:srgbClr val="071420"/>
                </a:solidFill>
              </a:rPr>
              <a:t>TSP: 10 </a:t>
            </a:r>
            <a:r>
              <a:rPr lang="en-US" sz="4000" b="1" dirty="0" err="1">
                <a:solidFill>
                  <a:srgbClr val="071420"/>
                </a:solidFill>
              </a:rPr>
              <a:t>anos</a:t>
            </a:r>
            <a:endParaRPr lang="en-US" sz="4000" b="1" dirty="0">
              <a:solidFill>
                <a:srgbClr val="071420"/>
              </a:solidFill>
            </a:endParaRPr>
          </a:p>
          <a:p>
            <a:endParaRPr lang="en-US" sz="4000" b="1" dirty="0">
              <a:solidFill>
                <a:srgbClr val="071420"/>
              </a:solidFill>
            </a:endParaRPr>
          </a:p>
          <a:p>
            <a:r>
              <a:rPr lang="en-US" sz="4000" b="1" dirty="0">
                <a:solidFill>
                  <a:srgbClr val="071420"/>
                </a:solidFill>
              </a:rPr>
              <a:t>Tempo no cargo: 5 </a:t>
            </a:r>
            <a:r>
              <a:rPr lang="en-US" sz="4000" b="1" dirty="0" err="1">
                <a:solidFill>
                  <a:srgbClr val="071420"/>
                </a:solidFill>
              </a:rPr>
              <a:t>anos</a:t>
            </a:r>
            <a:endParaRPr lang="en-US" sz="4000" b="1" dirty="0">
              <a:solidFill>
                <a:srgbClr val="0714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75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DCD9EC-DDA9-BB0F-DAEB-42AFCDA34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b="1" dirty="0"/>
              <a:t>CF, art. 40, </a:t>
            </a:r>
            <a:r>
              <a:rPr lang="pt-BR" sz="4000" b="1" dirty="0"/>
              <a:t>§ 4º É vedada a adoção de requisitos ou critérios diferenciados para concessão de benefícios em regime próprio de previdência social, ressalvado o disposto nos §§ 4º-A, 4º-B, 4º-C e 5º. 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285770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D12C849-ABE9-4F06-AB7F-404C976AEE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001559"/>
              </p:ext>
            </p:extLst>
          </p:nvPr>
        </p:nvGraphicFramePr>
        <p:xfrm>
          <a:off x="2032000" y="976745"/>
          <a:ext cx="8128000" cy="5074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7792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94E9B-F46C-47F9-3DAE-42DB8633B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ACF1141-E537-C7FB-B844-6444ED6A5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§ 4º-A. Poderão ser estabelecidos por lei complementar do respectivo ente federativo idade e tempo de contribuição diferenciados para aposentadoria de servidores com deficiência, previamente submetidos a avaliação biopsicossocial realizada por equipe multiprofissional e interdisciplinar.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87174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222DBA7-8D16-4E10-B27D-C24938BA6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825" y="1104900"/>
            <a:ext cx="10928350" cy="50684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pt-BR" sz="1500" b="1" dirty="0"/>
          </a:p>
          <a:p>
            <a:pPr marL="0" indent="0" algn="just">
              <a:buNone/>
            </a:pPr>
            <a:r>
              <a:rPr lang="pt-BR" b="1" dirty="0"/>
              <a:t>Art. 22. Até que lei discipline o § 4º-A do art. 40 e o inciso I do § 1º do art. 201 da Constituição Federal, a aposentadoria da pessoa com deficiência segurada do Regime Geral de Previdência Social ou do </a:t>
            </a:r>
            <a:r>
              <a:rPr lang="pt-BR" b="1" u="sng" dirty="0">
                <a:solidFill>
                  <a:srgbClr val="961124"/>
                </a:solidFill>
              </a:rPr>
              <a:t>servidor público federal </a:t>
            </a:r>
            <a:r>
              <a:rPr lang="pt-BR" b="1" dirty="0"/>
              <a:t>com deficiência vinculado a regime próprio de previdência social, desde que cumpridos, no caso do servidor, o tempo mínimo de 10 (dez) anos de efetivo exercício no serviço público e de 5 (cinco) anos no cargo efetivo em que for concedida a aposentadoria, será </a:t>
            </a:r>
            <a:r>
              <a:rPr lang="pt-BR" b="1" u="sng" dirty="0">
                <a:solidFill>
                  <a:srgbClr val="961124"/>
                </a:solidFill>
              </a:rPr>
              <a:t>concedida na forma da Lei Complementar nº 142</a:t>
            </a:r>
            <a:r>
              <a:rPr lang="pt-BR" b="1" dirty="0"/>
              <a:t>, de 8 de maio de 2013, inclusive quanto aos critérios de cálculo dos benefícios.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endParaRPr lang="pt-BR" b="1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431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6A674-3D43-9E0D-2D7B-D08D8F1FC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7850A8-88BF-716B-8778-593A41AE5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366" y="1868557"/>
            <a:ext cx="10972800" cy="3634755"/>
          </a:xfrm>
        </p:spPr>
        <p:txBody>
          <a:bodyPr/>
          <a:lstStyle/>
          <a:p>
            <a:pPr marL="0" indent="0" algn="just">
              <a:buNone/>
            </a:pPr>
            <a:r>
              <a:rPr lang="pt-BR" b="1" dirty="0"/>
              <a:t>§ 4º-B. Poderão ser estabelecidos por lei complementar do respectivo ente federativo idade e tempo de contribuição diferenciados para aposentadoria de ocupantes do cargo de agente penitenciário, de agente socioeducativo ou de policial dos órgãos de que tratam o inciso IV do caput do art. 51, o inciso XIII do caput do art. 52 e os incisos I a IV do caput do art. 144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19639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87DB2-0EFB-C0B0-623A-5F9927FF1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CB83E7A-C30D-7CAE-E8AB-59B48CE6A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37" y="1008791"/>
            <a:ext cx="11102929" cy="503804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BR" b="1" dirty="0"/>
              <a:t>EC 103, art. 10, § 2º Os servidores públicos federais com direito a idade mínima ou tempo de contribuição distintos da regra geral para concessão de aposentadoria na forma dos §§ 4º-B, 4º-C e 5º do art. 40 da Constituição Federal poderão aposentar-se, observados os seguintes requisitos: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b="1" dirty="0"/>
              <a:t>I - o policial civil do órgão a que se refere o inciso XIV do caput do art. 21 da Constituição Federal, o policial dos órgãos a que se referem o inciso IV do caput do art. 51, o inciso XIII do caput do art. 52 e os incisos I a III do caput do art. 144 da Constituição Federal e o ocupante de cargo de agente federal penitenciário ou socioeducativo, aos 55 (cinquenta e cinco) anos de idade, com 30 (trinta) anos de contribuição e 25 (vinte e cinco) anos de efetivo exercício em cargo dessas carreiras, para ambos os sexos;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988708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Fábio Souz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ábio Souza" id="{8B236E48-7687-423A-86B8-1B6CD2A94D2D}" vid="{07753B5F-A2B6-4381-8D47-0E96E10BD9C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1173</Words>
  <Application>Microsoft Office PowerPoint</Application>
  <PresentationFormat>Widescreen</PresentationFormat>
  <Paragraphs>58</Paragraphs>
  <Slides>19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19</vt:i4>
      </vt:variant>
    </vt:vector>
  </HeadingPairs>
  <TitlesOfParts>
    <vt:vector size="31" baseType="lpstr">
      <vt:lpstr>Anton</vt:lpstr>
      <vt:lpstr>Aptos</vt:lpstr>
      <vt:lpstr>Aptos Display</vt:lpstr>
      <vt:lpstr>Arial</vt:lpstr>
      <vt:lpstr>Calibri</vt:lpstr>
      <vt:lpstr>Garet</vt:lpstr>
      <vt:lpstr>Garet Bold</vt:lpstr>
      <vt:lpstr>League Spartan</vt:lpstr>
      <vt:lpstr>Open Sans Bold</vt:lpstr>
      <vt:lpstr>Tema do Office</vt:lpstr>
      <vt:lpstr>Fábio Souza</vt:lpstr>
      <vt:lpstr>Office Theme</vt:lpstr>
      <vt:lpstr>Apresentação do PowerPoint</vt:lpstr>
      <vt:lpstr>Qual a regra geral para as aposentadorias?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Fábio Souza</dc:creator>
  <cp:lastModifiedBy>Fábio Souza</cp:lastModifiedBy>
  <cp:revision>1</cp:revision>
  <dcterms:created xsi:type="dcterms:W3CDTF">2025-09-23T06:56:25Z</dcterms:created>
  <dcterms:modified xsi:type="dcterms:W3CDTF">2025-09-23T08:12:37Z</dcterms:modified>
</cp:coreProperties>
</file>